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61" autoAdjust="0"/>
  </p:normalViewPr>
  <p:slideViewPr>
    <p:cSldViewPr>
      <p:cViewPr varScale="1">
        <p:scale>
          <a:sx n="85" d="100"/>
          <a:sy n="85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61D-9DA1-4259-A73E-D297FF1C8456}" type="datetimeFigureOut">
              <a:rPr lang="es-CO" smtClean="0"/>
              <a:pPr/>
              <a:t>04/12/2015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9C32-E8A5-43CF-BC0F-14E5F76DBE6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61D-9DA1-4259-A73E-D297FF1C8456}" type="datetimeFigureOut">
              <a:rPr lang="es-CO" smtClean="0"/>
              <a:pPr/>
              <a:t>04/12/2015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9C32-E8A5-43CF-BC0F-14E5F76DBE6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61D-9DA1-4259-A73E-D297FF1C8456}" type="datetimeFigureOut">
              <a:rPr lang="es-CO" smtClean="0"/>
              <a:pPr/>
              <a:t>04/12/2015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9C32-E8A5-43CF-BC0F-14E5F76DBE6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61D-9DA1-4259-A73E-D297FF1C8456}" type="datetimeFigureOut">
              <a:rPr lang="es-CO" smtClean="0"/>
              <a:pPr/>
              <a:t>04/12/2015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9C32-E8A5-43CF-BC0F-14E5F76DBE6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61D-9DA1-4259-A73E-D297FF1C8456}" type="datetimeFigureOut">
              <a:rPr lang="es-CO" smtClean="0"/>
              <a:pPr/>
              <a:t>04/12/2015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9C32-E8A5-43CF-BC0F-14E5F76DBE6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61D-9DA1-4259-A73E-D297FF1C8456}" type="datetimeFigureOut">
              <a:rPr lang="es-CO" smtClean="0"/>
              <a:pPr/>
              <a:t>04/12/2015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9C32-E8A5-43CF-BC0F-14E5F76DBE6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61D-9DA1-4259-A73E-D297FF1C8456}" type="datetimeFigureOut">
              <a:rPr lang="es-CO" smtClean="0"/>
              <a:pPr/>
              <a:t>04/12/2015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9C32-E8A5-43CF-BC0F-14E5F76DBE6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61D-9DA1-4259-A73E-D297FF1C8456}" type="datetimeFigureOut">
              <a:rPr lang="es-CO" smtClean="0"/>
              <a:pPr/>
              <a:t>04/12/2015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9C32-E8A5-43CF-BC0F-14E5F76DBE6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61D-9DA1-4259-A73E-D297FF1C8456}" type="datetimeFigureOut">
              <a:rPr lang="es-CO" smtClean="0"/>
              <a:pPr/>
              <a:t>04/12/2015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9C32-E8A5-43CF-BC0F-14E5F76DBE6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61D-9DA1-4259-A73E-D297FF1C8456}" type="datetimeFigureOut">
              <a:rPr lang="es-CO" smtClean="0"/>
              <a:pPr/>
              <a:t>04/12/2015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9C32-E8A5-43CF-BC0F-14E5F76DBE6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61D-9DA1-4259-A73E-D297FF1C8456}" type="datetimeFigureOut">
              <a:rPr lang="es-CO" smtClean="0"/>
              <a:pPr/>
              <a:t>04/12/2015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9C32-E8A5-43CF-BC0F-14E5F76DBE6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2061D-9DA1-4259-A73E-D297FF1C8456}" type="datetimeFigureOut">
              <a:rPr lang="es-CO" smtClean="0"/>
              <a:pPr/>
              <a:t>04/12/2015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9C32-E8A5-43CF-BC0F-14E5F76DBE6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16216" y="4725144"/>
            <a:ext cx="2627784" cy="21328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CO" sz="1600" b="1" dirty="0" smtClean="0">
                <a:solidFill>
                  <a:schemeClr val="bg1">
                    <a:lumMod val="75000"/>
                  </a:schemeClr>
                </a:solidFill>
              </a:rPr>
              <a:t>Informe </a:t>
            </a:r>
            <a:r>
              <a:rPr lang="es-CO" sz="20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s-CO" sz="2000" b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s-CO" sz="1200" dirty="0" err="1" smtClean="0">
                <a:solidFill>
                  <a:schemeClr val="bg1">
                    <a:lumMod val="75000"/>
                  </a:schemeClr>
                </a:solidFill>
              </a:rPr>
              <a:t>SEM</a:t>
            </a:r>
            <a:r>
              <a:rPr lang="es-CO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CO" sz="1200" dirty="0" smtClean="0">
                <a:solidFill>
                  <a:schemeClr val="bg1">
                    <a:lumMod val="75000"/>
                  </a:schemeClr>
                </a:solidFill>
              </a:rPr>
              <a:t> 2015 - II</a:t>
            </a:r>
            <a:endParaRPr lang="es-CO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0" y="1916832"/>
            <a:ext cx="4572000" cy="280831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endParaRPr lang="es-CO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l"/>
            <a:r>
              <a:rPr lang="es-CO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Nombre del Proyecto</a:t>
            </a:r>
          </a:p>
          <a:p>
            <a:pPr lvl="1" algn="l"/>
            <a:endParaRPr lang="es-CO" sz="1400" dirty="0" smtClean="0"/>
          </a:p>
          <a:p>
            <a:pPr lvl="1" algn="l"/>
            <a:r>
              <a:rPr lang="es-CO" sz="1400" dirty="0" smtClean="0"/>
              <a:t>Línea de trabajo</a:t>
            </a:r>
          </a:p>
          <a:p>
            <a:pPr lvl="1" algn="l"/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</a:rPr>
              <a:t>Nombre del grupo</a:t>
            </a:r>
          </a:p>
          <a:p>
            <a:pPr lvl="1" algn="l"/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</a:rPr>
              <a:t>Número de integrantes</a:t>
            </a:r>
          </a:p>
          <a:p>
            <a:pPr lvl="1" algn="l"/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</a:rPr>
              <a:t>Facultad a la que pertenece el grupo</a:t>
            </a:r>
          </a:p>
          <a:p>
            <a:pPr lvl="1" algn="l"/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</a:rPr>
              <a:t>Fecha de la actividad</a:t>
            </a:r>
          </a:p>
          <a:p>
            <a:pPr lvl="1" algn="l"/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</a:rPr>
              <a:t>Fecha y versión del Informe</a:t>
            </a:r>
            <a:endParaRPr lang="es-CO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0" y="0"/>
            <a:ext cx="4572000" cy="19168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Identidad del grupo</a:t>
            </a:r>
            <a:endParaRPr kumimoji="0" lang="es-CO" sz="140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4" descr="C:\Users\LEONARDO\Desktop\Presentacion Grupos PGP\Iconos\noun_project_7771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273824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>
                <a:solidFill>
                  <a:schemeClr val="accent6">
                    <a:lumMod val="75000"/>
                  </a:schemeClr>
                </a:solidFill>
              </a:rPr>
              <a:t>Descripción del Grupo y del Proyecto</a:t>
            </a:r>
            <a:endParaRPr lang="es-CO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844823"/>
            <a:ext cx="6192688" cy="3816425"/>
          </a:xfrm>
        </p:spPr>
        <p:txBody>
          <a:bodyPr/>
          <a:lstStyle/>
          <a:p>
            <a:pPr algn="ctr">
              <a:buNone/>
            </a:pPr>
            <a:r>
              <a:rPr lang="es-CO" sz="2200" b="1" dirty="0" smtClean="0">
                <a:solidFill>
                  <a:schemeClr val="bg1">
                    <a:lumMod val="50000"/>
                  </a:schemeClr>
                </a:solidFill>
              </a:rPr>
              <a:t>Nombre del Grupo -  Datos de Contacto (correo, </a:t>
            </a:r>
            <a:r>
              <a:rPr lang="es-CO" sz="2200" b="1" dirty="0" err="1" smtClean="0">
                <a:solidFill>
                  <a:schemeClr val="bg1">
                    <a:lumMod val="50000"/>
                  </a:schemeClr>
                </a:solidFill>
              </a:rPr>
              <a:t>facebook</a:t>
            </a:r>
            <a:r>
              <a:rPr lang="es-CO" sz="2200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CO" sz="2200" b="1" dirty="0" err="1" smtClean="0">
                <a:solidFill>
                  <a:schemeClr val="bg1">
                    <a:lumMod val="50000"/>
                  </a:schemeClr>
                </a:solidFill>
              </a:rPr>
              <a:t>twitter</a:t>
            </a:r>
            <a:r>
              <a:rPr lang="es-CO" sz="2200" b="1" dirty="0" smtClean="0">
                <a:solidFill>
                  <a:schemeClr val="bg1">
                    <a:lumMod val="50000"/>
                  </a:schemeClr>
                </a:solidFill>
              </a:rPr>
              <a:t>, blog)</a:t>
            </a:r>
          </a:p>
          <a:p>
            <a:pPr algn="ctr">
              <a:buNone/>
            </a:pPr>
            <a:endParaRPr lang="es-CO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s-CO" sz="1800" dirty="0" smtClean="0">
                <a:solidFill>
                  <a:schemeClr val="bg1">
                    <a:lumMod val="50000"/>
                  </a:schemeClr>
                </a:solidFill>
              </a:rPr>
              <a:t>(Hacer una descripción BREVE)</a:t>
            </a:r>
            <a:endParaRPr lang="es-CO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3" name="Picture 5" descr="C:\Users\LEONARDO\Desktop\Presentacion Grupos PGP\Iconos\noun_project_1222_Grupoclaro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25144"/>
            <a:ext cx="881484" cy="881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/>
          </a:bodyPr>
          <a:lstStyle/>
          <a:p>
            <a:r>
              <a:rPr lang="es-CO" sz="3600" b="1" dirty="0" smtClean="0">
                <a:solidFill>
                  <a:schemeClr val="accent6">
                    <a:lumMod val="75000"/>
                  </a:schemeClr>
                </a:solidFill>
              </a:rPr>
              <a:t>Descripción de las actividades </a:t>
            </a:r>
            <a:br>
              <a:rPr lang="es-CO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O" sz="2400" b="1" dirty="0" smtClean="0">
                <a:solidFill>
                  <a:schemeClr val="accent6">
                    <a:lumMod val="75000"/>
                  </a:schemeClr>
                </a:solidFill>
              </a:rPr>
              <a:t>(según las actividades propuestas en el proyecto)</a:t>
            </a:r>
            <a:endParaRPr lang="es-CO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988840"/>
            <a:ext cx="6696744" cy="3672408"/>
          </a:xfrm>
        </p:spPr>
        <p:txBody>
          <a:bodyPr>
            <a:normAutofit/>
          </a:bodyPr>
          <a:lstStyle/>
          <a:p>
            <a:r>
              <a:rPr lang="es-CO" sz="1800" b="1" dirty="0" smtClean="0">
                <a:solidFill>
                  <a:schemeClr val="bg1">
                    <a:lumMod val="50000"/>
                  </a:schemeClr>
                </a:solidFill>
              </a:rPr>
              <a:t>Actividad 1</a:t>
            </a:r>
            <a:r>
              <a:rPr lang="es-CO" sz="1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O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CO" sz="1800" dirty="0" smtClean="0">
                <a:solidFill>
                  <a:schemeClr val="bg1">
                    <a:lumMod val="50000"/>
                  </a:schemeClr>
                </a:solidFill>
              </a:rPr>
              <a:t>Descripción de la actividad</a:t>
            </a:r>
          </a:p>
          <a:p>
            <a:endParaRPr lang="es-CO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CO" sz="1800" b="1" dirty="0" smtClean="0">
                <a:solidFill>
                  <a:schemeClr val="bg1">
                    <a:lumMod val="50000"/>
                  </a:schemeClr>
                </a:solidFill>
              </a:rPr>
              <a:t>Actividad 2</a:t>
            </a:r>
            <a:r>
              <a:rPr lang="es-CO" sz="1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O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CO" sz="1800" dirty="0" smtClean="0">
                <a:solidFill>
                  <a:schemeClr val="bg1">
                    <a:lumMod val="50000"/>
                  </a:schemeClr>
                </a:solidFill>
              </a:rPr>
              <a:t>Descripción de la actividad</a:t>
            </a:r>
          </a:p>
          <a:p>
            <a:endParaRPr lang="es-CO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CO" sz="1800" b="1" dirty="0" smtClean="0">
                <a:solidFill>
                  <a:schemeClr val="bg1">
                    <a:lumMod val="50000"/>
                  </a:schemeClr>
                </a:solidFill>
              </a:rPr>
              <a:t>Actividad 3</a:t>
            </a:r>
            <a:r>
              <a:rPr lang="es-CO" sz="1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O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s-CO" sz="1800" dirty="0" smtClean="0">
                <a:solidFill>
                  <a:schemeClr val="bg1">
                    <a:lumMod val="50000"/>
                  </a:schemeClr>
                </a:solidFill>
              </a:rPr>
              <a:t>Descripción de la actividad</a:t>
            </a:r>
            <a:endParaRPr lang="es-CO" sz="2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CO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CO" sz="1800" b="1" dirty="0" smtClean="0">
                <a:solidFill>
                  <a:schemeClr val="bg1">
                    <a:lumMod val="50000"/>
                  </a:schemeClr>
                </a:solidFill>
              </a:rPr>
              <a:t>Actividad 4</a:t>
            </a:r>
            <a:r>
              <a:rPr lang="es-CO" sz="1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s-CO" sz="18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s-CO" sz="1800" dirty="0" smtClean="0">
                <a:solidFill>
                  <a:schemeClr val="bg1">
                    <a:lumMod val="50000"/>
                  </a:schemeClr>
                </a:solidFill>
              </a:rPr>
              <a:t>Descripción de la actividad</a:t>
            </a:r>
          </a:p>
        </p:txBody>
      </p:sp>
      <p:pic>
        <p:nvPicPr>
          <p:cNvPr id="1026" name="Picture 2" descr="C:\Users\LEONARDO\Desktop\Presentacion Grupos PGP\Iconos\chulito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985" y="5013176"/>
            <a:ext cx="868025" cy="849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>
                <a:solidFill>
                  <a:schemeClr val="accent6">
                    <a:lumMod val="75000"/>
                  </a:schemeClr>
                </a:solidFill>
              </a:rPr>
              <a:t>Logros y resultados destacados</a:t>
            </a:r>
            <a:br>
              <a:rPr lang="es-CO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O" sz="1800" b="1" dirty="0" smtClean="0">
                <a:solidFill>
                  <a:schemeClr val="accent6">
                    <a:lumMod val="75000"/>
                  </a:schemeClr>
                </a:solidFill>
              </a:rPr>
              <a:t> (según las actividades propuestas en el proyecto)</a:t>
            </a:r>
            <a:endParaRPr lang="es-CO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979712" y="2132856"/>
            <a:ext cx="2520280" cy="2808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6"/>
            </a:solidFill>
            <a:prstDash val="solid"/>
          </a:ln>
          <a:effectLst>
            <a:outerShdw blurRad="50800" dist="38100" dir="5400000" algn="t" rotWithShape="0">
              <a:prstClr val="black">
                <a:alpha val="17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CO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kumimoji="0" lang="es-CO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Logros destacados</a:t>
            </a:r>
          </a:p>
          <a:p>
            <a:pPr marL="342900" indent="-342900" algn="ctr">
              <a:spcBef>
                <a:spcPct val="20000"/>
              </a:spcBef>
              <a:buFont typeface="+mj-lt"/>
              <a:buAutoNum type="arabicPeriod"/>
              <a:defRPr/>
            </a:pPr>
            <a:endParaRPr kumimoji="0" lang="es-CO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Descripción</a:t>
            </a:r>
            <a:r>
              <a:rPr kumimoji="0" lang="es-CO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BREVE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s-CO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los logros</a:t>
            </a:r>
            <a:endParaRPr kumimoji="0" lang="es-CO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716016" y="2132856"/>
            <a:ext cx="2520280" cy="2808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6"/>
            </a:solidFill>
            <a:prstDash val="solid"/>
          </a:ln>
          <a:effectLst>
            <a:outerShdw blurRad="50800" dist="38100" dir="5400000" algn="t" rotWithShape="0">
              <a:prstClr val="black">
                <a:alpha val="17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CO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kumimoji="0" lang="es-CO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Logros destacados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kumimoji="0" lang="es-CO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Descripción</a:t>
            </a:r>
            <a:r>
              <a:rPr kumimoji="0" lang="es-CO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BREVE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s-CO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los logros</a:t>
            </a:r>
            <a:endParaRPr kumimoji="0" lang="es-CO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6" descr="C:\Users\LEONARDO\Desktop\Presentacion Grupos PGP\Iconos\noun_project_9991_Estrel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941168"/>
            <a:ext cx="785232" cy="751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11960" y="4221088"/>
            <a:ext cx="4608512" cy="23762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Rectángulo"/>
          <p:cNvSpPr/>
          <p:nvPr/>
        </p:nvSpPr>
        <p:spPr>
          <a:xfrm>
            <a:off x="251520" y="4221088"/>
            <a:ext cx="1872208" cy="2376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Rectángulo"/>
          <p:cNvSpPr/>
          <p:nvPr/>
        </p:nvSpPr>
        <p:spPr>
          <a:xfrm>
            <a:off x="251520" y="332656"/>
            <a:ext cx="4248472" cy="38164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Rectángulo"/>
          <p:cNvSpPr/>
          <p:nvPr/>
        </p:nvSpPr>
        <p:spPr>
          <a:xfrm>
            <a:off x="6660232" y="332656"/>
            <a:ext cx="216024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Rectángulo"/>
          <p:cNvSpPr/>
          <p:nvPr/>
        </p:nvSpPr>
        <p:spPr>
          <a:xfrm>
            <a:off x="4572000" y="2924944"/>
            <a:ext cx="2016224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Rectángulo"/>
          <p:cNvSpPr/>
          <p:nvPr/>
        </p:nvSpPr>
        <p:spPr>
          <a:xfrm>
            <a:off x="2195736" y="4221088"/>
            <a:ext cx="1944216" cy="2376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323528" y="3717032"/>
            <a:ext cx="3682752" cy="346050"/>
          </a:xfrm>
        </p:spPr>
        <p:txBody>
          <a:bodyPr anchor="b">
            <a:normAutofit/>
          </a:bodyPr>
          <a:lstStyle/>
          <a:p>
            <a:pPr algn="l"/>
            <a:r>
              <a:rPr lang="es-CO" sz="1400" b="1" dirty="0" smtClean="0">
                <a:solidFill>
                  <a:schemeClr val="bg1">
                    <a:lumMod val="50000"/>
                  </a:schemeClr>
                </a:solidFill>
              </a:rPr>
              <a:t>Registros Fotográficos y de divulgación</a:t>
            </a:r>
            <a:endParaRPr lang="es-CO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4572000" y="1628800"/>
            <a:ext cx="2016224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Rectángulo"/>
          <p:cNvSpPr/>
          <p:nvPr/>
        </p:nvSpPr>
        <p:spPr>
          <a:xfrm>
            <a:off x="4572000" y="332656"/>
            <a:ext cx="2016224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323528" y="6021288"/>
            <a:ext cx="1728192" cy="4900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Pie de Foto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Actividad</a:t>
            </a:r>
            <a:endParaRPr kumimoji="0" lang="es-CO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1 Título"/>
          <p:cNvSpPr txBox="1">
            <a:spLocks/>
          </p:cNvSpPr>
          <p:nvPr/>
        </p:nvSpPr>
        <p:spPr>
          <a:xfrm>
            <a:off x="6660232" y="4365104"/>
            <a:ext cx="2088232" cy="4900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Pie de Foto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Actividad</a:t>
            </a:r>
            <a:endParaRPr kumimoji="0" lang="es-CO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1 Título"/>
          <p:cNvSpPr txBox="1">
            <a:spLocks/>
          </p:cNvSpPr>
          <p:nvPr/>
        </p:nvSpPr>
        <p:spPr>
          <a:xfrm>
            <a:off x="6732240" y="3501008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Pie de Foto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Actividad</a:t>
            </a:r>
            <a:endParaRPr kumimoji="0" lang="es-CO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9" name="Picture 3" descr="C:\Users\LEONARDO\Desktop\Presentacion Grupos PGP\Iconos\noun_project_3069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362818" cy="362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>
                <a:solidFill>
                  <a:schemeClr val="accent6">
                    <a:lumMod val="75000"/>
                  </a:schemeClr>
                </a:solidFill>
              </a:rPr>
              <a:t>Población beneficiada </a:t>
            </a:r>
            <a:endParaRPr lang="es-CO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844823"/>
            <a:ext cx="6192688" cy="3816425"/>
          </a:xfrm>
        </p:spPr>
        <p:txBody>
          <a:bodyPr/>
          <a:lstStyle/>
          <a:p>
            <a:pPr algn="ctr">
              <a:buNone/>
            </a:pPr>
            <a:r>
              <a:rPr lang="es-CO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(Hacer una descripción BREVE y cantidad)</a:t>
            </a:r>
            <a:endParaRPr lang="es-CO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C:\Users\LEONARDO\Desktop\Presentacion Grupos PGP\Iconos\hand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94788">
            <a:off x="259278" y="4629467"/>
            <a:ext cx="1348433" cy="1348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>
                <a:solidFill>
                  <a:schemeClr val="accent6">
                    <a:lumMod val="75000"/>
                  </a:schemeClr>
                </a:solidFill>
              </a:rPr>
              <a:t>Recursos Asignados y Ejecutados</a:t>
            </a:r>
            <a:endParaRPr lang="es-CO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844823"/>
            <a:ext cx="6192688" cy="3816425"/>
          </a:xfrm>
        </p:spPr>
        <p:txBody>
          <a:bodyPr/>
          <a:lstStyle/>
          <a:p>
            <a:pPr algn="ctr">
              <a:buNone/>
            </a:pPr>
            <a:r>
              <a:rPr lang="es-CO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(Hacer una descripción BREVE)</a:t>
            </a:r>
          </a:p>
          <a:p>
            <a:pPr algn="ctr">
              <a:buNone/>
            </a:pPr>
            <a:r>
              <a:rPr lang="es-CO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Incluir Tablas Presupuestales (presupuesto asignado por Facultad y por Sede)</a:t>
            </a:r>
            <a:endParaRPr lang="es-CO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0" name="Picture 2" descr="C:\Users\LEONARDO\Desktop\Presentacion Grupos PGP\Iconos\noun_project_1418_Money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697414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3600" b="1" dirty="0" smtClean="0">
                <a:solidFill>
                  <a:schemeClr val="accent6">
                    <a:lumMod val="75000"/>
                  </a:schemeClr>
                </a:solidFill>
              </a:rPr>
              <a:t>Con la realización del proyecto cuáles son los aportes para:</a:t>
            </a:r>
            <a:endParaRPr lang="es-CO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LEONARDO\Desktop\Presentacion Grupos PGP\Iconos\noun_project_9148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81128"/>
            <a:ext cx="1224136" cy="1224136"/>
          </a:xfrm>
          <a:prstGeom prst="rect">
            <a:avLst/>
          </a:prstGeom>
          <a:noFill/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1714488"/>
            <a:ext cx="2520280" cy="2808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6"/>
            </a:solidFill>
            <a:prstDash val="solid"/>
          </a:ln>
          <a:effectLst>
            <a:outerShdw blurRad="50800" dist="38100" dir="5400000" algn="t" rotWithShape="0">
              <a:prstClr val="black">
                <a:alpha val="17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CO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kumimoji="0" lang="es-CO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s-CO" b="1" dirty="0" smtClean="0">
                <a:solidFill>
                  <a:schemeClr val="bg1">
                    <a:lumMod val="50000"/>
                  </a:schemeClr>
                </a:solidFill>
              </a:rPr>
              <a:t>el Grupo de Trabajo</a:t>
            </a:r>
            <a:endParaRPr kumimoji="0" lang="es-CO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buFont typeface="+mj-lt"/>
              <a:buAutoNum type="arabicPeriod"/>
              <a:defRPr/>
            </a:pPr>
            <a:endParaRPr kumimoji="0" lang="es-CO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</a:rPr>
              <a:t>Descripción BREVE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</a:rPr>
              <a:t>de los aportes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357554" y="1714488"/>
            <a:ext cx="2520280" cy="2808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6"/>
            </a:solidFill>
            <a:prstDash val="solid"/>
          </a:ln>
          <a:effectLst>
            <a:outerShdw blurRad="50800" dist="38100" dir="5400000" algn="t" rotWithShape="0">
              <a:prstClr val="black">
                <a:alpha val="17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CO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kumimoji="0" lang="es-CO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</a:t>
            </a:r>
            <a:r>
              <a:rPr kumimoji="0" lang="es-CO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Universidad o su  Proyecto </a:t>
            </a:r>
            <a:r>
              <a:rPr lang="es-CO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kumimoji="0" lang="es-CO" b="1" i="0" u="none" strike="noStrike" kern="1200" cap="none" spc="0" normalizeH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urricular</a:t>
            </a:r>
            <a:endParaRPr kumimoji="0" lang="es-CO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buFont typeface="+mj-lt"/>
              <a:buAutoNum type="arabicPeriod"/>
              <a:defRPr/>
            </a:pPr>
            <a:endParaRPr kumimoji="0" lang="es-CO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</a:rPr>
              <a:t>Descripción BREVE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</a:rPr>
              <a:t>de los aportes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6143636" y="1714488"/>
            <a:ext cx="2520280" cy="2808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6"/>
            </a:solidFill>
            <a:prstDash val="solid"/>
          </a:ln>
          <a:effectLst>
            <a:outerShdw blurRad="50800" dist="38100" dir="5400000" algn="t" rotWithShape="0">
              <a:prstClr val="black">
                <a:alpha val="17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CO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Comunidad</a:t>
            </a:r>
          </a:p>
          <a:p>
            <a:pPr marL="342900" indent="-342900" algn="ctr">
              <a:spcBef>
                <a:spcPct val="20000"/>
              </a:spcBef>
              <a:buFont typeface="+mj-lt"/>
              <a:buAutoNum type="arabicPeriod"/>
              <a:defRPr/>
            </a:pPr>
            <a:endParaRPr kumimoji="0" lang="es-CO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s-CO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Descripción</a:t>
            </a:r>
            <a:r>
              <a:rPr kumimoji="0" lang="es-CO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BREVE </a:t>
            </a:r>
            <a:endParaRPr lang="es-CO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s-CO" sz="1400" dirty="0" smtClean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kumimoji="0" lang="es-CO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los aportes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 smtClean="0">
                <a:solidFill>
                  <a:schemeClr val="accent6">
                    <a:lumMod val="75000"/>
                  </a:schemeClr>
                </a:solidFill>
              </a:rPr>
              <a:t>Observaciones y sugerencias</a:t>
            </a:r>
            <a:br>
              <a:rPr lang="es-CO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O" sz="1600" b="1" dirty="0" smtClean="0">
                <a:solidFill>
                  <a:schemeClr val="accent6">
                    <a:lumMod val="75000"/>
                  </a:schemeClr>
                </a:solidFill>
              </a:rPr>
              <a:t>Dificultades presentadas en el transcurso de la realización y ejecución del proyecto</a:t>
            </a:r>
            <a:endParaRPr lang="es-CO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844823"/>
            <a:ext cx="6192688" cy="3816425"/>
          </a:xfrm>
        </p:spPr>
        <p:txBody>
          <a:bodyPr/>
          <a:lstStyle/>
          <a:p>
            <a:pPr algn="ctr">
              <a:buNone/>
            </a:pPr>
            <a:r>
              <a:rPr lang="es-CO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(Hacer una descripción BREVE)</a:t>
            </a:r>
          </a:p>
        </p:txBody>
      </p:sp>
      <p:pic>
        <p:nvPicPr>
          <p:cNvPr id="3074" name="Picture 2" descr="C:\Users\LEONARDO\Desktop\Presentacion Grupos PGP\Iconos\noun_project_9148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81128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180</Words>
  <Application>Microsoft Office PowerPoint</Application>
  <PresentationFormat>Presentación en pantalla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Informe  SEM  2015 - II</vt:lpstr>
      <vt:lpstr>Descripción del Grupo y del Proyecto</vt:lpstr>
      <vt:lpstr>Descripción de las actividades  (según las actividades propuestas en el proyecto)</vt:lpstr>
      <vt:lpstr>Logros y resultados destacados  (según las actividades propuestas en el proyecto)</vt:lpstr>
      <vt:lpstr>Registros Fotográficos y de divulgación</vt:lpstr>
      <vt:lpstr>Población beneficiada </vt:lpstr>
      <vt:lpstr>Recursos Asignados y Ejecutados</vt:lpstr>
      <vt:lpstr>Con la realización del proyecto cuáles son los aportes para:</vt:lpstr>
      <vt:lpstr>Observaciones y sugerencias Dificultades presentadas en el transcurso de la realización y ejecución del proyecto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LEONARDO</dc:creator>
  <cp:lastModifiedBy>Usuario</cp:lastModifiedBy>
  <cp:revision>35</cp:revision>
  <dcterms:created xsi:type="dcterms:W3CDTF">2013-03-19T14:27:37Z</dcterms:created>
  <dcterms:modified xsi:type="dcterms:W3CDTF">2015-12-04T17:48:32Z</dcterms:modified>
</cp:coreProperties>
</file>