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1"/>
  </p:handoutMasterIdLst>
  <p:sldIdLst>
    <p:sldId id="282" r:id="rId3"/>
    <p:sldId id="281" r:id="rId4"/>
    <p:sldId id="283" r:id="rId5"/>
    <p:sldId id="284" r:id="rId6"/>
    <p:sldId id="285" r:id="rId7"/>
    <p:sldId id="286" r:id="rId8"/>
    <p:sldId id="287" r:id="rId9"/>
    <p:sldId id="288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449"/>
    <a:srgbClr val="614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CA6578C-1B42-4B75-A76C-402C036731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59ED2EC-2A9A-4795-BF0C-2CC18A9347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CF178-97A6-43F3-8152-BD70D3A3F435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2CE5F68-E5D8-49F1-A6B1-9E0B2F1508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9C89B0-AFA4-4D3B-8AE1-47CE5EBB7F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FB692-99EA-42EB-B322-6C5463376D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9755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FE7180-C056-471E-B49C-90F2A1EB3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E503E0-A5D3-47B7-82F4-6FE5A58FD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EABA96-0E01-4F80-936D-4BB9BBA48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77EFDE-0CDF-4650-9027-1CFDB1114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A51581-25A5-441F-BB31-B0C56C1E1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996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4C1C2-F1CB-417C-BB8E-E172ED9F2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7D8F1E-16D3-4C19-9B5D-A149E2FBD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D1BD34-466E-4D1B-AE83-12EC022760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8F6E0B-C74F-4B6B-A096-C5E0B6E09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23183F-925E-4BD5-927A-B79E033B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900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70C041-1FBC-4707-937C-DB04CF053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7AD6C3-DDE8-488B-A740-ADBD63EC2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46592F-C22C-46AE-B52D-3D2E010B6F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F50C83-88E3-47DD-9E5A-80726FAEA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9206DB-C8D8-40C0-8D71-7418467F1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0125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234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0E3B1-7D1E-4EE1-98A2-544D83E5F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FA8456-DC05-473C-BA10-318F2FDAB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DEF080-5674-44BE-BCEE-33B9DFCF4C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C7BBFA-9549-424C-B83A-C35DE33E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DD4444-8737-4713-9052-5402B5988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330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41576-BEEC-4202-B276-B9AD3477D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64AD54-7FDA-41D7-BEFE-B476C602C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9EB3E1-03C4-4969-AC85-83B9AA6CF9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3B70AD-1033-4FB4-A838-8218D652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C5844A-8C1C-49DF-A572-F9192D42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509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F49382-A7B3-4296-846F-B4168C1AB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0422D5-5E1F-4940-A73E-998DD270EB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AF2078-AB2E-48C9-A2AA-E23ACB0A4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873531-B97E-4C6F-8C95-1EEAC8AC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3C461B-1972-4BD8-97DA-31F93D8A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683F58-A0FA-4D19-87E0-89A0F082F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208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E3BAE-4D46-4BF5-A5A9-0BD8FBD0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CAD5A5-192B-4A25-B09C-CCCF38DF9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725C26-7BB8-4E01-9FC9-2193BE969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C91A40-7057-421F-A5B7-ABD885927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5170220-3898-413D-9C48-097C59706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3D381CF-F338-4429-AF07-D7A736F6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BA20FE-37EC-4C6F-A8D6-839E0BAE4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B15CE4-5260-4FF5-9E2C-A74ECD54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804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93A09-D53D-405D-BF9E-32DD4E02F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2E5CBC-08F9-4876-95B6-FA4A5172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A140D5-6B09-4920-8AE4-3CD69A6A1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D46DF0-54A7-47F1-9970-12C914DB3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914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9A3647-7091-428B-84ED-7320B0EEF8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241B570-6D42-495D-887A-F75919E18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234F5E-8757-4B69-852E-C77CD92B2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416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8D7F1F-66B5-45C8-B38F-1FD38001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B6EF55-85CB-4E98-947E-7ADA7AEE0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D374AB-7D7E-4D77-B25B-A589102C4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D01C1D-C110-474E-BCA3-1DC3A11394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4F140E-158E-4596-B22B-C96A447D6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7DE3EB-8178-4BA7-9F24-4AAC52122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192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67D199-492C-4EC2-88FF-042992C2D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9E398C-D886-450D-B668-DCD311CBB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3016B1-4206-4937-98DF-EA3430E6D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3E349-4193-42C5-9AF3-DFC35C54AF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9EE346-60CD-45BD-AC86-D62AB114BB42}" type="datetimeFigureOut">
              <a:rPr lang="es-CO" smtClean="0"/>
              <a:t>5/10/2024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F0FB17-3797-4343-9346-4B90C1F46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20A40A-BA5B-4B20-A33A-9491A1CA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0F356B-F204-490F-BAB5-B44F98CC32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883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A5E860-65A8-4829-B047-1BCCCB87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71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E68419-7914-4E35-ACFD-189FF1107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AF2CBE5-AB48-4414-800B-12B8A9CA208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55" y="4735902"/>
            <a:ext cx="12198556" cy="212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92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Montserrat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C74BDBE-CF2C-425E-A52F-31E30FC508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900" y="284426"/>
            <a:ext cx="5786199" cy="437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32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easychair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71F926E8-2A49-B819-4E32-577B3323B91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220912" y="4668631"/>
            <a:ext cx="7750175" cy="822148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 marR="5080" algn="ctr">
              <a:lnSpc>
                <a:spcPts val="6480"/>
              </a:lnSpc>
              <a:spcBef>
                <a:spcPts val="915"/>
              </a:spcBef>
            </a:pPr>
            <a:r>
              <a:rPr sz="2800" b="0" dirty="0">
                <a:solidFill>
                  <a:srgbClr val="000000"/>
                </a:solidFill>
                <a:latin typeface="Montserrat" panose="00000500000000000000" pitchFamily="50" charset="0"/>
                <a:cs typeface="Calibri Light"/>
              </a:rPr>
              <a:t>Proceso</a:t>
            </a:r>
            <a:r>
              <a:rPr sz="2800" b="0" spc="-160" dirty="0">
                <a:solidFill>
                  <a:srgbClr val="000000"/>
                </a:solidFill>
                <a:latin typeface="Montserrat" panose="00000500000000000000" pitchFamily="50" charset="0"/>
                <a:cs typeface="Calibri Light"/>
              </a:rPr>
              <a:t> </a:t>
            </a:r>
            <a:r>
              <a:rPr lang="es-CO" sz="2800" b="0" dirty="0">
                <a:solidFill>
                  <a:srgbClr val="000000"/>
                </a:solidFill>
                <a:latin typeface="Montserrat" panose="00000500000000000000" pitchFamily="50" charset="0"/>
                <a:cs typeface="Calibri Light"/>
              </a:rPr>
              <a:t>de</a:t>
            </a:r>
            <a:r>
              <a:rPr sz="2800" b="0" spc="-160" dirty="0">
                <a:solidFill>
                  <a:srgbClr val="000000"/>
                </a:solidFill>
                <a:latin typeface="Montserrat" panose="00000500000000000000" pitchFamily="50" charset="0"/>
                <a:cs typeface="Calibri Light"/>
              </a:rPr>
              <a:t> </a:t>
            </a:r>
            <a:r>
              <a:rPr lang="es-MX" sz="2800" b="0" dirty="0">
                <a:solidFill>
                  <a:srgbClr val="000000"/>
                </a:solidFill>
                <a:latin typeface="Montserrat" panose="00000500000000000000" pitchFamily="50" charset="0"/>
                <a:cs typeface="Calibri Light"/>
              </a:rPr>
              <a:t>e</a:t>
            </a:r>
            <a:r>
              <a:rPr sz="2800" b="0" dirty="0" err="1">
                <a:solidFill>
                  <a:srgbClr val="000000"/>
                </a:solidFill>
                <a:latin typeface="Montserrat" panose="00000500000000000000" pitchFamily="50" charset="0"/>
                <a:cs typeface="Calibri Light"/>
              </a:rPr>
              <a:t>valuación</a:t>
            </a:r>
            <a:r>
              <a:rPr sz="2800" b="0" spc="-150" dirty="0">
                <a:solidFill>
                  <a:srgbClr val="000000"/>
                </a:solidFill>
                <a:latin typeface="Montserrat" panose="00000500000000000000" pitchFamily="50" charset="0"/>
                <a:cs typeface="Calibri Light"/>
              </a:rPr>
              <a:t> </a:t>
            </a:r>
            <a:r>
              <a:rPr sz="2800" b="0" spc="-25" dirty="0">
                <a:solidFill>
                  <a:srgbClr val="000000"/>
                </a:solidFill>
                <a:latin typeface="Montserrat" panose="00000500000000000000" pitchFamily="50" charset="0"/>
                <a:cs typeface="Calibri Light"/>
              </a:rPr>
              <a:t>de </a:t>
            </a:r>
            <a:r>
              <a:rPr lang="es-CO" sz="2800" b="0" spc="-10" dirty="0">
                <a:solidFill>
                  <a:srgbClr val="000000"/>
                </a:solidFill>
                <a:latin typeface="Montserrat" panose="00000500000000000000" pitchFamily="50" charset="0"/>
                <a:cs typeface="Calibri Light"/>
              </a:rPr>
              <a:t>resúmenes</a:t>
            </a:r>
            <a:endParaRPr lang="es-CO" sz="2800" dirty="0">
              <a:latin typeface="Montserrat" panose="00000500000000000000" pitchFamily="50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2436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5BEE07A7-FF42-B557-9D91-E20B54299E49}"/>
              </a:ext>
            </a:extLst>
          </p:cNvPr>
          <p:cNvSpPr txBox="1">
            <a:spLocks/>
          </p:cNvSpPr>
          <p:nvPr/>
        </p:nvSpPr>
        <p:spPr>
          <a:xfrm>
            <a:off x="461882" y="-175953"/>
            <a:ext cx="11679123" cy="1709904"/>
          </a:xfrm>
          <a:prstGeom prst="rect">
            <a:avLst/>
          </a:prstGeom>
        </p:spPr>
        <p:txBody>
          <a:bodyPr vert="horz" wrap="square" lIns="0" tIns="352247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marL="742950" indent="-7429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4400" b="0" dirty="0" err="1">
                <a:solidFill>
                  <a:srgbClr val="000000"/>
                </a:solidFill>
                <a:latin typeface="+mj-lt"/>
                <a:cs typeface="Calibri Light"/>
              </a:rPr>
              <a:t>Ingrese</a:t>
            </a:r>
            <a:r>
              <a:rPr lang="en-US" sz="4400" b="0" spc="-7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lang="en-US" sz="4400" b="0" dirty="0">
                <a:solidFill>
                  <a:srgbClr val="000000"/>
                </a:solidFill>
                <a:latin typeface="+mj-lt"/>
                <a:cs typeface="Calibri Light"/>
              </a:rPr>
              <a:t>a</a:t>
            </a:r>
            <a:r>
              <a:rPr lang="en-US" sz="4400" b="0" spc="-5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lang="en-US" sz="4400" b="0" spc="-10" dirty="0" err="1">
                <a:solidFill>
                  <a:srgbClr val="000000"/>
                </a:solidFill>
                <a:latin typeface="+mj-lt"/>
                <a:cs typeface="Calibri Light"/>
              </a:rPr>
              <a:t>Easychair</a:t>
            </a:r>
            <a:r>
              <a:rPr lang="en-US" sz="4400" b="0" spc="-10" dirty="0">
                <a:solidFill>
                  <a:srgbClr val="000000"/>
                </a:solidFill>
                <a:latin typeface="+mj-lt"/>
                <a:cs typeface="Calibri Light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400" b="0" spc="-7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lang="en-US" sz="4400" b="0" spc="-55" dirty="0">
                <a:solidFill>
                  <a:srgbClr val="000000"/>
                </a:solidFill>
                <a:latin typeface="+mj-lt"/>
                <a:cs typeface="Calibri Light"/>
                <a:hlinkClick r:id="rId2"/>
              </a:rPr>
              <a:t>www.easychair.org</a:t>
            </a:r>
            <a:endParaRPr lang="en-US" sz="4400" dirty="0">
              <a:latin typeface="+mj-lt"/>
              <a:cs typeface="Calibri Light"/>
            </a:endParaRPr>
          </a:p>
        </p:txBody>
      </p:sp>
      <p:grpSp>
        <p:nvGrpSpPr>
          <p:cNvPr id="5" name="object 3">
            <a:extLst>
              <a:ext uri="{FF2B5EF4-FFF2-40B4-BE49-F238E27FC236}">
                <a16:creationId xmlns:a16="http://schemas.microsoft.com/office/drawing/2014/main" id="{5A9206DD-7AB3-045D-F90C-58B8D0C8182B}"/>
              </a:ext>
            </a:extLst>
          </p:cNvPr>
          <p:cNvGrpSpPr/>
          <p:nvPr/>
        </p:nvGrpSpPr>
        <p:grpSpPr>
          <a:xfrm>
            <a:off x="1358382" y="1799836"/>
            <a:ext cx="9886122" cy="4326207"/>
            <a:chOff x="452627" y="1388554"/>
            <a:chExt cx="11524615" cy="5330825"/>
          </a:xfrm>
        </p:grpSpPr>
        <p:pic>
          <p:nvPicPr>
            <p:cNvPr id="6" name="object 4">
              <a:extLst>
                <a:ext uri="{FF2B5EF4-FFF2-40B4-BE49-F238E27FC236}">
                  <a16:creationId xmlns:a16="http://schemas.microsoft.com/office/drawing/2014/main" id="{11FFC5BA-8384-A2C5-5DC7-F4FBE3640E6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2627" y="1540763"/>
              <a:ext cx="11509248" cy="5178552"/>
            </a:xfrm>
            <a:prstGeom prst="rect">
              <a:avLst/>
            </a:prstGeom>
          </p:spPr>
        </p:pic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752FAC3F-A22A-133C-E1C7-4A4D31EDF7BE}"/>
                </a:ext>
              </a:extLst>
            </p:cNvPr>
            <p:cNvSpPr/>
            <p:nvPr/>
          </p:nvSpPr>
          <p:spPr>
            <a:xfrm>
              <a:off x="11203685" y="1402841"/>
              <a:ext cx="759460" cy="657225"/>
            </a:xfrm>
            <a:custGeom>
              <a:avLst/>
              <a:gdLst/>
              <a:ahLst/>
              <a:cxnLst/>
              <a:rect l="l" t="t" r="r" b="b"/>
              <a:pathLst>
                <a:path w="759459" h="657225">
                  <a:moveTo>
                    <a:pt x="0" y="328422"/>
                  </a:moveTo>
                  <a:lnTo>
                    <a:pt x="3464" y="283862"/>
                  </a:lnTo>
                  <a:lnTo>
                    <a:pt x="13557" y="241123"/>
                  </a:lnTo>
                  <a:lnTo>
                    <a:pt x="29825" y="200596"/>
                  </a:lnTo>
                  <a:lnTo>
                    <a:pt x="51816" y="162672"/>
                  </a:lnTo>
                  <a:lnTo>
                    <a:pt x="79077" y="127744"/>
                  </a:lnTo>
                  <a:lnTo>
                    <a:pt x="111156" y="96202"/>
                  </a:lnTo>
                  <a:lnTo>
                    <a:pt x="147601" y="68438"/>
                  </a:lnTo>
                  <a:lnTo>
                    <a:pt x="187960" y="44845"/>
                  </a:lnTo>
                  <a:lnTo>
                    <a:pt x="231778" y="25812"/>
                  </a:lnTo>
                  <a:lnTo>
                    <a:pt x="278606" y="11733"/>
                  </a:lnTo>
                  <a:lnTo>
                    <a:pt x="327989" y="2998"/>
                  </a:lnTo>
                  <a:lnTo>
                    <a:pt x="379475" y="0"/>
                  </a:lnTo>
                  <a:lnTo>
                    <a:pt x="430962" y="2998"/>
                  </a:lnTo>
                  <a:lnTo>
                    <a:pt x="480345" y="11733"/>
                  </a:lnTo>
                  <a:lnTo>
                    <a:pt x="527173" y="25812"/>
                  </a:lnTo>
                  <a:lnTo>
                    <a:pt x="570992" y="44845"/>
                  </a:lnTo>
                  <a:lnTo>
                    <a:pt x="611350" y="68438"/>
                  </a:lnTo>
                  <a:lnTo>
                    <a:pt x="647795" y="96202"/>
                  </a:lnTo>
                  <a:lnTo>
                    <a:pt x="679874" y="127744"/>
                  </a:lnTo>
                  <a:lnTo>
                    <a:pt x="707136" y="162672"/>
                  </a:lnTo>
                  <a:lnTo>
                    <a:pt x="729126" y="200596"/>
                  </a:lnTo>
                  <a:lnTo>
                    <a:pt x="745394" y="241123"/>
                  </a:lnTo>
                  <a:lnTo>
                    <a:pt x="755487" y="283862"/>
                  </a:lnTo>
                  <a:lnTo>
                    <a:pt x="758952" y="328422"/>
                  </a:lnTo>
                  <a:lnTo>
                    <a:pt x="755487" y="372981"/>
                  </a:lnTo>
                  <a:lnTo>
                    <a:pt x="745394" y="415720"/>
                  </a:lnTo>
                  <a:lnTo>
                    <a:pt x="729126" y="456247"/>
                  </a:lnTo>
                  <a:lnTo>
                    <a:pt x="707136" y="494171"/>
                  </a:lnTo>
                  <a:lnTo>
                    <a:pt x="679874" y="529099"/>
                  </a:lnTo>
                  <a:lnTo>
                    <a:pt x="647795" y="560641"/>
                  </a:lnTo>
                  <a:lnTo>
                    <a:pt x="611350" y="588405"/>
                  </a:lnTo>
                  <a:lnTo>
                    <a:pt x="570992" y="611998"/>
                  </a:lnTo>
                  <a:lnTo>
                    <a:pt x="527173" y="631031"/>
                  </a:lnTo>
                  <a:lnTo>
                    <a:pt x="480345" y="645110"/>
                  </a:lnTo>
                  <a:lnTo>
                    <a:pt x="430962" y="653845"/>
                  </a:lnTo>
                  <a:lnTo>
                    <a:pt x="379475" y="656844"/>
                  </a:lnTo>
                  <a:lnTo>
                    <a:pt x="327989" y="653845"/>
                  </a:lnTo>
                  <a:lnTo>
                    <a:pt x="278606" y="645110"/>
                  </a:lnTo>
                  <a:lnTo>
                    <a:pt x="231778" y="631031"/>
                  </a:lnTo>
                  <a:lnTo>
                    <a:pt x="187959" y="611998"/>
                  </a:lnTo>
                  <a:lnTo>
                    <a:pt x="147601" y="588405"/>
                  </a:lnTo>
                  <a:lnTo>
                    <a:pt x="111156" y="560641"/>
                  </a:lnTo>
                  <a:lnTo>
                    <a:pt x="79077" y="529099"/>
                  </a:lnTo>
                  <a:lnTo>
                    <a:pt x="51815" y="494171"/>
                  </a:lnTo>
                  <a:lnTo>
                    <a:pt x="29825" y="456247"/>
                  </a:lnTo>
                  <a:lnTo>
                    <a:pt x="13557" y="415720"/>
                  </a:lnTo>
                  <a:lnTo>
                    <a:pt x="3464" y="372981"/>
                  </a:lnTo>
                  <a:lnTo>
                    <a:pt x="0" y="328422"/>
                  </a:lnTo>
                  <a:close/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6">
            <a:extLst>
              <a:ext uri="{FF2B5EF4-FFF2-40B4-BE49-F238E27FC236}">
                <a16:creationId xmlns:a16="http://schemas.microsoft.com/office/drawing/2014/main" id="{797248C3-52DB-D8E8-6938-D71B2BCC775A}"/>
              </a:ext>
            </a:extLst>
          </p:cNvPr>
          <p:cNvGrpSpPr/>
          <p:nvPr/>
        </p:nvGrpSpPr>
        <p:grpSpPr>
          <a:xfrm>
            <a:off x="11347450" y="376174"/>
            <a:ext cx="511175" cy="927100"/>
            <a:chOff x="11347450" y="376174"/>
            <a:chExt cx="511175" cy="927100"/>
          </a:xfrm>
        </p:grpSpPr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C9905144-D639-F46F-6DDA-477968F9D856}"/>
                </a:ext>
              </a:extLst>
            </p:cNvPr>
            <p:cNvSpPr/>
            <p:nvPr/>
          </p:nvSpPr>
          <p:spPr>
            <a:xfrm>
              <a:off x="11353800" y="382524"/>
              <a:ext cx="498475" cy="914400"/>
            </a:xfrm>
            <a:custGeom>
              <a:avLst/>
              <a:gdLst/>
              <a:ahLst/>
              <a:cxnLst/>
              <a:rect l="l" t="t" r="r" b="b"/>
              <a:pathLst>
                <a:path w="498475" h="914400">
                  <a:moveTo>
                    <a:pt x="373760" y="0"/>
                  </a:moveTo>
                  <a:lnTo>
                    <a:pt x="124586" y="0"/>
                  </a:lnTo>
                  <a:lnTo>
                    <a:pt x="124586" y="665226"/>
                  </a:lnTo>
                  <a:lnTo>
                    <a:pt x="0" y="665226"/>
                  </a:lnTo>
                  <a:lnTo>
                    <a:pt x="249174" y="914400"/>
                  </a:lnTo>
                  <a:lnTo>
                    <a:pt x="498348" y="665226"/>
                  </a:lnTo>
                  <a:lnTo>
                    <a:pt x="373760" y="665226"/>
                  </a:lnTo>
                  <a:lnTo>
                    <a:pt x="37376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8A6A2470-0F56-E88E-FDB7-2D295A74BA6F}"/>
                </a:ext>
              </a:extLst>
            </p:cNvPr>
            <p:cNvSpPr/>
            <p:nvPr/>
          </p:nvSpPr>
          <p:spPr>
            <a:xfrm>
              <a:off x="11353800" y="382524"/>
              <a:ext cx="498475" cy="914400"/>
            </a:xfrm>
            <a:custGeom>
              <a:avLst/>
              <a:gdLst/>
              <a:ahLst/>
              <a:cxnLst/>
              <a:rect l="l" t="t" r="r" b="b"/>
              <a:pathLst>
                <a:path w="498475" h="914400">
                  <a:moveTo>
                    <a:pt x="0" y="665226"/>
                  </a:moveTo>
                  <a:lnTo>
                    <a:pt x="124586" y="665226"/>
                  </a:lnTo>
                  <a:lnTo>
                    <a:pt x="124586" y="0"/>
                  </a:lnTo>
                  <a:lnTo>
                    <a:pt x="373760" y="0"/>
                  </a:lnTo>
                  <a:lnTo>
                    <a:pt x="373760" y="665226"/>
                  </a:lnTo>
                  <a:lnTo>
                    <a:pt x="498348" y="665226"/>
                  </a:lnTo>
                  <a:lnTo>
                    <a:pt x="249174" y="914400"/>
                  </a:lnTo>
                  <a:lnTo>
                    <a:pt x="0" y="665226"/>
                  </a:lnTo>
                  <a:close/>
                </a:path>
              </a:pathLst>
            </a:custGeom>
            <a:ln w="12699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0759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id="{B077E7EA-B5F6-2F1D-F52E-F39CBA462FC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4998" y="566945"/>
            <a:ext cx="11182004" cy="1190069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0" marR="5080" indent="0">
              <a:lnSpc>
                <a:spcPct val="100000"/>
              </a:lnSpc>
              <a:spcBef>
                <a:spcPts val="0"/>
              </a:spcBef>
              <a:buNone/>
            </a:pP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2.</a:t>
            </a:r>
            <a:r>
              <a:rPr sz="2400" b="0" spc="-10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Ingrese</a:t>
            </a:r>
            <a:r>
              <a:rPr sz="2400" b="0" spc="-10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a</a:t>
            </a:r>
            <a:r>
              <a:rPr sz="2400" b="0" spc="-10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su</a:t>
            </a:r>
            <a:r>
              <a:rPr sz="2400" b="0" spc="-10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cuenta:</a:t>
            </a:r>
            <a:r>
              <a:rPr sz="2400" b="0" spc="-10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Esta</a:t>
            </a:r>
            <a:r>
              <a:rPr sz="2400" b="0" spc="-10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cuenta</a:t>
            </a:r>
            <a:r>
              <a:rPr sz="2400" b="0" spc="-10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es</a:t>
            </a:r>
            <a:r>
              <a:rPr sz="2400" b="0" spc="-14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+mj-lt"/>
                <a:cs typeface="Calibri Light"/>
              </a:rPr>
              <a:t>PERSONAL</a:t>
            </a:r>
            <a:r>
              <a:rPr sz="2400" b="0" spc="-15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y</a:t>
            </a:r>
            <a:r>
              <a:rPr sz="2400" b="0" spc="-10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spc="-25" dirty="0">
                <a:solidFill>
                  <a:srgbClr val="000000"/>
                </a:solidFill>
                <a:latin typeface="+mj-lt"/>
                <a:cs typeface="Calibri Light"/>
              </a:rPr>
              <a:t>es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usted</a:t>
            </a:r>
            <a:r>
              <a:rPr sz="2400" b="0" spc="-9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quien</a:t>
            </a:r>
            <a:r>
              <a:rPr sz="2400" b="0" spc="-11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la</a:t>
            </a:r>
            <a:r>
              <a:rPr sz="2400" b="0" spc="-9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crea.</a:t>
            </a:r>
            <a:r>
              <a:rPr sz="2400" b="0" spc="-9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Debe</a:t>
            </a:r>
            <a:r>
              <a:rPr sz="2400" b="0" spc="-9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asociar</a:t>
            </a:r>
            <a:r>
              <a:rPr sz="2400" b="0" spc="-9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la</a:t>
            </a:r>
            <a:r>
              <a:rPr sz="2400" b="0" spc="-9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cuenta</a:t>
            </a:r>
            <a:r>
              <a:rPr sz="2400" b="0" spc="-9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a</a:t>
            </a:r>
            <a:r>
              <a:rPr sz="2400" b="0" spc="-9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la</a:t>
            </a:r>
            <a:r>
              <a:rPr sz="2400" b="0" spc="-9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+mj-lt"/>
                <a:cs typeface="Calibri Light"/>
              </a:rPr>
              <a:t>dirección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de</a:t>
            </a:r>
            <a:r>
              <a:rPr sz="2400" b="0" spc="-13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correo</a:t>
            </a:r>
            <a:r>
              <a:rPr sz="2400" b="0" spc="-13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+mj-lt"/>
                <a:cs typeface="Calibri Light"/>
              </a:rPr>
              <a:t>electrónico</a:t>
            </a:r>
            <a:r>
              <a:rPr sz="2400" b="0" spc="-15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donde</a:t>
            </a:r>
            <a:r>
              <a:rPr sz="2400" b="0" spc="-13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recibió</a:t>
            </a:r>
            <a:r>
              <a:rPr sz="2400" b="0" spc="-14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la</a:t>
            </a:r>
            <a:r>
              <a:rPr sz="2400" b="0" spc="-12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+mj-lt"/>
                <a:cs typeface="Calibri Light"/>
              </a:rPr>
              <a:t>invitación.</a:t>
            </a:r>
            <a:endParaRPr sz="2400" dirty="0">
              <a:latin typeface="+mj-lt"/>
              <a:cs typeface="Calibri Light"/>
            </a:endParaRPr>
          </a:p>
        </p:txBody>
      </p:sp>
      <p:grpSp>
        <p:nvGrpSpPr>
          <p:cNvPr id="5" name="object 2">
            <a:extLst>
              <a:ext uri="{FF2B5EF4-FFF2-40B4-BE49-F238E27FC236}">
                <a16:creationId xmlns:a16="http://schemas.microsoft.com/office/drawing/2014/main" id="{DF74FAE9-BA5B-7AEF-430A-AE9714F9F482}"/>
              </a:ext>
            </a:extLst>
          </p:cNvPr>
          <p:cNvGrpSpPr/>
          <p:nvPr/>
        </p:nvGrpSpPr>
        <p:grpSpPr>
          <a:xfrm>
            <a:off x="914399" y="1901230"/>
            <a:ext cx="10363201" cy="3740468"/>
            <a:chOff x="0" y="2157983"/>
            <a:chExt cx="12192000" cy="4400550"/>
          </a:xfrm>
        </p:grpSpPr>
        <p:pic>
          <p:nvPicPr>
            <p:cNvPr id="6" name="object 3">
              <a:extLst>
                <a:ext uri="{FF2B5EF4-FFF2-40B4-BE49-F238E27FC236}">
                  <a16:creationId xmlns:a16="http://schemas.microsoft.com/office/drawing/2014/main" id="{F189D476-B318-366D-11D4-16C8CF6BA59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157983"/>
              <a:ext cx="12191999" cy="3654585"/>
            </a:xfrm>
            <a:prstGeom prst="rect">
              <a:avLst/>
            </a:prstGeom>
          </p:spPr>
        </p:pic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060DEB6B-6768-2032-F053-65CD92AA5D78}"/>
                </a:ext>
              </a:extLst>
            </p:cNvPr>
            <p:cNvSpPr/>
            <p:nvPr/>
          </p:nvSpPr>
          <p:spPr>
            <a:xfrm>
              <a:off x="5025389" y="3906773"/>
              <a:ext cx="2441575" cy="772795"/>
            </a:xfrm>
            <a:custGeom>
              <a:avLst/>
              <a:gdLst/>
              <a:ahLst/>
              <a:cxnLst/>
              <a:rect l="l" t="t" r="r" b="b"/>
              <a:pathLst>
                <a:path w="2441575" h="772795">
                  <a:moveTo>
                    <a:pt x="0" y="386333"/>
                  </a:moveTo>
                  <a:lnTo>
                    <a:pt x="7660" y="342810"/>
                  </a:lnTo>
                  <a:lnTo>
                    <a:pt x="30091" y="300700"/>
                  </a:lnTo>
                  <a:lnTo>
                    <a:pt x="66469" y="260264"/>
                  </a:lnTo>
                  <a:lnTo>
                    <a:pt x="115971" y="221763"/>
                  </a:lnTo>
                  <a:lnTo>
                    <a:pt x="177771" y="185459"/>
                  </a:lnTo>
                  <a:lnTo>
                    <a:pt x="213025" y="168212"/>
                  </a:lnTo>
                  <a:lnTo>
                    <a:pt x="251046" y="151612"/>
                  </a:lnTo>
                  <a:lnTo>
                    <a:pt x="291729" y="135692"/>
                  </a:lnTo>
                  <a:lnTo>
                    <a:pt x="334971" y="120483"/>
                  </a:lnTo>
                  <a:lnTo>
                    <a:pt x="380671" y="106020"/>
                  </a:lnTo>
                  <a:lnTo>
                    <a:pt x="428724" y="92334"/>
                  </a:lnTo>
                  <a:lnTo>
                    <a:pt x="479027" y="79458"/>
                  </a:lnTo>
                  <a:lnTo>
                    <a:pt x="531478" y="67424"/>
                  </a:lnTo>
                  <a:lnTo>
                    <a:pt x="585974" y="56266"/>
                  </a:lnTo>
                  <a:lnTo>
                    <a:pt x="642412" y="46016"/>
                  </a:lnTo>
                  <a:lnTo>
                    <a:pt x="700688" y="36706"/>
                  </a:lnTo>
                  <a:lnTo>
                    <a:pt x="760699" y="28369"/>
                  </a:lnTo>
                  <a:lnTo>
                    <a:pt x="822343" y="21038"/>
                  </a:lnTo>
                  <a:lnTo>
                    <a:pt x="885517" y="14746"/>
                  </a:lnTo>
                  <a:lnTo>
                    <a:pt x="950117" y="9524"/>
                  </a:lnTo>
                  <a:lnTo>
                    <a:pt x="1016041" y="5406"/>
                  </a:lnTo>
                  <a:lnTo>
                    <a:pt x="1083185" y="2424"/>
                  </a:lnTo>
                  <a:lnTo>
                    <a:pt x="1151447" y="611"/>
                  </a:lnTo>
                  <a:lnTo>
                    <a:pt x="1220724" y="0"/>
                  </a:lnTo>
                  <a:lnTo>
                    <a:pt x="1290000" y="611"/>
                  </a:lnTo>
                  <a:lnTo>
                    <a:pt x="1358262" y="2424"/>
                  </a:lnTo>
                  <a:lnTo>
                    <a:pt x="1425406" y="5406"/>
                  </a:lnTo>
                  <a:lnTo>
                    <a:pt x="1491330" y="9524"/>
                  </a:lnTo>
                  <a:lnTo>
                    <a:pt x="1555930" y="14746"/>
                  </a:lnTo>
                  <a:lnTo>
                    <a:pt x="1619104" y="21038"/>
                  </a:lnTo>
                  <a:lnTo>
                    <a:pt x="1680748" y="28369"/>
                  </a:lnTo>
                  <a:lnTo>
                    <a:pt x="1740759" y="36706"/>
                  </a:lnTo>
                  <a:lnTo>
                    <a:pt x="1799035" y="46016"/>
                  </a:lnTo>
                  <a:lnTo>
                    <a:pt x="1855473" y="56266"/>
                  </a:lnTo>
                  <a:lnTo>
                    <a:pt x="1909969" y="67424"/>
                  </a:lnTo>
                  <a:lnTo>
                    <a:pt x="1962420" y="79458"/>
                  </a:lnTo>
                  <a:lnTo>
                    <a:pt x="2012723" y="92334"/>
                  </a:lnTo>
                  <a:lnTo>
                    <a:pt x="2060776" y="106020"/>
                  </a:lnTo>
                  <a:lnTo>
                    <a:pt x="2106476" y="120483"/>
                  </a:lnTo>
                  <a:lnTo>
                    <a:pt x="2149718" y="135692"/>
                  </a:lnTo>
                  <a:lnTo>
                    <a:pt x="2190401" y="151612"/>
                  </a:lnTo>
                  <a:lnTo>
                    <a:pt x="2228422" y="168212"/>
                  </a:lnTo>
                  <a:lnTo>
                    <a:pt x="2263676" y="185459"/>
                  </a:lnTo>
                  <a:lnTo>
                    <a:pt x="2325476" y="221763"/>
                  </a:lnTo>
                  <a:lnTo>
                    <a:pt x="2374978" y="260264"/>
                  </a:lnTo>
                  <a:lnTo>
                    <a:pt x="2411356" y="300700"/>
                  </a:lnTo>
                  <a:lnTo>
                    <a:pt x="2433787" y="342810"/>
                  </a:lnTo>
                  <a:lnTo>
                    <a:pt x="2441448" y="386333"/>
                  </a:lnTo>
                  <a:lnTo>
                    <a:pt x="2439515" y="408256"/>
                  </a:lnTo>
                  <a:lnTo>
                    <a:pt x="2424366" y="451105"/>
                  </a:lnTo>
                  <a:lnTo>
                    <a:pt x="2394859" y="492411"/>
                  </a:lnTo>
                  <a:lnTo>
                    <a:pt x="2351816" y="531912"/>
                  </a:lnTo>
                  <a:lnTo>
                    <a:pt x="2296062" y="569347"/>
                  </a:lnTo>
                  <a:lnTo>
                    <a:pt x="2228422" y="604455"/>
                  </a:lnTo>
                  <a:lnTo>
                    <a:pt x="2190401" y="621055"/>
                  </a:lnTo>
                  <a:lnTo>
                    <a:pt x="2149718" y="636975"/>
                  </a:lnTo>
                  <a:lnTo>
                    <a:pt x="2106476" y="652184"/>
                  </a:lnTo>
                  <a:lnTo>
                    <a:pt x="2060776" y="666647"/>
                  </a:lnTo>
                  <a:lnTo>
                    <a:pt x="2012723" y="680333"/>
                  </a:lnTo>
                  <a:lnTo>
                    <a:pt x="1962420" y="693209"/>
                  </a:lnTo>
                  <a:lnTo>
                    <a:pt x="1909969" y="705243"/>
                  </a:lnTo>
                  <a:lnTo>
                    <a:pt x="1855473" y="716401"/>
                  </a:lnTo>
                  <a:lnTo>
                    <a:pt x="1799035" y="726651"/>
                  </a:lnTo>
                  <a:lnTo>
                    <a:pt x="1740759" y="735961"/>
                  </a:lnTo>
                  <a:lnTo>
                    <a:pt x="1680748" y="744298"/>
                  </a:lnTo>
                  <a:lnTo>
                    <a:pt x="1619104" y="751629"/>
                  </a:lnTo>
                  <a:lnTo>
                    <a:pt x="1555930" y="757921"/>
                  </a:lnTo>
                  <a:lnTo>
                    <a:pt x="1491330" y="763143"/>
                  </a:lnTo>
                  <a:lnTo>
                    <a:pt x="1425406" y="767261"/>
                  </a:lnTo>
                  <a:lnTo>
                    <a:pt x="1358262" y="770243"/>
                  </a:lnTo>
                  <a:lnTo>
                    <a:pt x="1290000" y="772056"/>
                  </a:lnTo>
                  <a:lnTo>
                    <a:pt x="1220724" y="772668"/>
                  </a:lnTo>
                  <a:lnTo>
                    <a:pt x="1151447" y="772056"/>
                  </a:lnTo>
                  <a:lnTo>
                    <a:pt x="1083185" y="770243"/>
                  </a:lnTo>
                  <a:lnTo>
                    <a:pt x="1016041" y="767261"/>
                  </a:lnTo>
                  <a:lnTo>
                    <a:pt x="950117" y="763143"/>
                  </a:lnTo>
                  <a:lnTo>
                    <a:pt x="885517" y="757921"/>
                  </a:lnTo>
                  <a:lnTo>
                    <a:pt x="822343" y="751629"/>
                  </a:lnTo>
                  <a:lnTo>
                    <a:pt x="760699" y="744298"/>
                  </a:lnTo>
                  <a:lnTo>
                    <a:pt x="700688" y="735961"/>
                  </a:lnTo>
                  <a:lnTo>
                    <a:pt x="642412" y="726651"/>
                  </a:lnTo>
                  <a:lnTo>
                    <a:pt x="585974" y="716401"/>
                  </a:lnTo>
                  <a:lnTo>
                    <a:pt x="531478" y="705243"/>
                  </a:lnTo>
                  <a:lnTo>
                    <a:pt x="479027" y="693209"/>
                  </a:lnTo>
                  <a:lnTo>
                    <a:pt x="428724" y="680333"/>
                  </a:lnTo>
                  <a:lnTo>
                    <a:pt x="380671" y="666647"/>
                  </a:lnTo>
                  <a:lnTo>
                    <a:pt x="334971" y="652184"/>
                  </a:lnTo>
                  <a:lnTo>
                    <a:pt x="291729" y="636975"/>
                  </a:lnTo>
                  <a:lnTo>
                    <a:pt x="251046" y="621055"/>
                  </a:lnTo>
                  <a:lnTo>
                    <a:pt x="213025" y="604455"/>
                  </a:lnTo>
                  <a:lnTo>
                    <a:pt x="177771" y="587208"/>
                  </a:lnTo>
                  <a:lnTo>
                    <a:pt x="115971" y="550904"/>
                  </a:lnTo>
                  <a:lnTo>
                    <a:pt x="66469" y="512403"/>
                  </a:lnTo>
                  <a:lnTo>
                    <a:pt x="30091" y="471967"/>
                  </a:lnTo>
                  <a:lnTo>
                    <a:pt x="7660" y="429857"/>
                  </a:lnTo>
                  <a:lnTo>
                    <a:pt x="0" y="386333"/>
                  </a:lnTo>
                  <a:close/>
                </a:path>
              </a:pathLst>
            </a:custGeom>
            <a:ln w="285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55080535-6B78-F33D-5DF9-D94112FB7541}"/>
                </a:ext>
              </a:extLst>
            </p:cNvPr>
            <p:cNvSpPr/>
            <p:nvPr/>
          </p:nvSpPr>
          <p:spPr>
            <a:xfrm>
              <a:off x="6687439" y="5539739"/>
              <a:ext cx="5234940" cy="1012190"/>
            </a:xfrm>
            <a:custGeom>
              <a:avLst/>
              <a:gdLst/>
              <a:ahLst/>
              <a:cxnLst/>
              <a:rect l="l" t="t" r="r" b="b"/>
              <a:pathLst>
                <a:path w="5234940" h="1012190">
                  <a:moveTo>
                    <a:pt x="0" y="37719"/>
                  </a:moveTo>
                  <a:lnTo>
                    <a:pt x="778636" y="421640"/>
                  </a:lnTo>
                  <a:lnTo>
                    <a:pt x="778636" y="843280"/>
                  </a:lnTo>
                  <a:lnTo>
                    <a:pt x="784665" y="888113"/>
                  </a:lnTo>
                  <a:lnTo>
                    <a:pt x="801675" y="928401"/>
                  </a:lnTo>
                  <a:lnTo>
                    <a:pt x="828055" y="962536"/>
                  </a:lnTo>
                  <a:lnTo>
                    <a:pt x="862193" y="988908"/>
                  </a:lnTo>
                  <a:lnTo>
                    <a:pt x="902476" y="1005911"/>
                  </a:lnTo>
                  <a:lnTo>
                    <a:pt x="947292" y="1011936"/>
                  </a:lnTo>
                  <a:lnTo>
                    <a:pt x="5066157" y="1011936"/>
                  </a:lnTo>
                  <a:lnTo>
                    <a:pt x="5110973" y="1005911"/>
                  </a:lnTo>
                  <a:lnTo>
                    <a:pt x="5151256" y="988908"/>
                  </a:lnTo>
                  <a:lnTo>
                    <a:pt x="5185394" y="962536"/>
                  </a:lnTo>
                  <a:lnTo>
                    <a:pt x="5211774" y="928401"/>
                  </a:lnTo>
                  <a:lnTo>
                    <a:pt x="5228784" y="888113"/>
                  </a:lnTo>
                  <a:lnTo>
                    <a:pt x="5234812" y="843280"/>
                  </a:lnTo>
                  <a:lnTo>
                    <a:pt x="5234812" y="168656"/>
                  </a:lnTo>
                  <a:lnTo>
                    <a:pt x="778636" y="168656"/>
                  </a:lnTo>
                  <a:lnTo>
                    <a:pt x="0" y="37719"/>
                  </a:lnTo>
                  <a:close/>
                </a:path>
                <a:path w="5234940" h="1012190">
                  <a:moveTo>
                    <a:pt x="5066157" y="0"/>
                  </a:moveTo>
                  <a:lnTo>
                    <a:pt x="947292" y="0"/>
                  </a:lnTo>
                  <a:lnTo>
                    <a:pt x="902476" y="6024"/>
                  </a:lnTo>
                  <a:lnTo>
                    <a:pt x="862193" y="23027"/>
                  </a:lnTo>
                  <a:lnTo>
                    <a:pt x="828055" y="49399"/>
                  </a:lnTo>
                  <a:lnTo>
                    <a:pt x="801675" y="83534"/>
                  </a:lnTo>
                  <a:lnTo>
                    <a:pt x="784665" y="123822"/>
                  </a:lnTo>
                  <a:lnTo>
                    <a:pt x="778636" y="168656"/>
                  </a:lnTo>
                  <a:lnTo>
                    <a:pt x="5234812" y="168656"/>
                  </a:lnTo>
                  <a:lnTo>
                    <a:pt x="5228784" y="123822"/>
                  </a:lnTo>
                  <a:lnTo>
                    <a:pt x="5211774" y="83534"/>
                  </a:lnTo>
                  <a:lnTo>
                    <a:pt x="5185394" y="49399"/>
                  </a:lnTo>
                  <a:lnTo>
                    <a:pt x="5151256" y="23027"/>
                  </a:lnTo>
                  <a:lnTo>
                    <a:pt x="5110973" y="6024"/>
                  </a:lnTo>
                  <a:lnTo>
                    <a:pt x="5066157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B586062C-7116-FC29-5754-4B6D4174F693}"/>
                </a:ext>
              </a:extLst>
            </p:cNvPr>
            <p:cNvSpPr/>
            <p:nvPr/>
          </p:nvSpPr>
          <p:spPr>
            <a:xfrm>
              <a:off x="6687439" y="5539739"/>
              <a:ext cx="5234940" cy="1012190"/>
            </a:xfrm>
            <a:custGeom>
              <a:avLst/>
              <a:gdLst/>
              <a:ahLst/>
              <a:cxnLst/>
              <a:rect l="l" t="t" r="r" b="b"/>
              <a:pathLst>
                <a:path w="5234940" h="1012190">
                  <a:moveTo>
                    <a:pt x="778636" y="168656"/>
                  </a:moveTo>
                  <a:lnTo>
                    <a:pt x="784665" y="123822"/>
                  </a:lnTo>
                  <a:lnTo>
                    <a:pt x="801675" y="83534"/>
                  </a:lnTo>
                  <a:lnTo>
                    <a:pt x="828055" y="49399"/>
                  </a:lnTo>
                  <a:lnTo>
                    <a:pt x="862193" y="23027"/>
                  </a:lnTo>
                  <a:lnTo>
                    <a:pt x="902476" y="6024"/>
                  </a:lnTo>
                  <a:lnTo>
                    <a:pt x="947292" y="0"/>
                  </a:lnTo>
                  <a:lnTo>
                    <a:pt x="1521332" y="0"/>
                  </a:lnTo>
                  <a:lnTo>
                    <a:pt x="2635377" y="0"/>
                  </a:lnTo>
                  <a:lnTo>
                    <a:pt x="5066157" y="0"/>
                  </a:lnTo>
                  <a:lnTo>
                    <a:pt x="5110973" y="6024"/>
                  </a:lnTo>
                  <a:lnTo>
                    <a:pt x="5151256" y="23027"/>
                  </a:lnTo>
                  <a:lnTo>
                    <a:pt x="5185394" y="49399"/>
                  </a:lnTo>
                  <a:lnTo>
                    <a:pt x="5211774" y="83534"/>
                  </a:lnTo>
                  <a:lnTo>
                    <a:pt x="5228784" y="123822"/>
                  </a:lnTo>
                  <a:lnTo>
                    <a:pt x="5234812" y="168656"/>
                  </a:lnTo>
                  <a:lnTo>
                    <a:pt x="5234812" y="421640"/>
                  </a:lnTo>
                  <a:lnTo>
                    <a:pt x="5234812" y="843280"/>
                  </a:lnTo>
                  <a:lnTo>
                    <a:pt x="5228784" y="888113"/>
                  </a:lnTo>
                  <a:lnTo>
                    <a:pt x="5211774" y="928401"/>
                  </a:lnTo>
                  <a:lnTo>
                    <a:pt x="5185394" y="962536"/>
                  </a:lnTo>
                  <a:lnTo>
                    <a:pt x="5151256" y="988908"/>
                  </a:lnTo>
                  <a:lnTo>
                    <a:pt x="5110973" y="1005911"/>
                  </a:lnTo>
                  <a:lnTo>
                    <a:pt x="5066157" y="1011936"/>
                  </a:lnTo>
                  <a:lnTo>
                    <a:pt x="2635377" y="1011936"/>
                  </a:lnTo>
                  <a:lnTo>
                    <a:pt x="1521332" y="1011936"/>
                  </a:lnTo>
                  <a:lnTo>
                    <a:pt x="947292" y="1011936"/>
                  </a:lnTo>
                  <a:lnTo>
                    <a:pt x="902476" y="1005911"/>
                  </a:lnTo>
                  <a:lnTo>
                    <a:pt x="862193" y="988908"/>
                  </a:lnTo>
                  <a:lnTo>
                    <a:pt x="828055" y="962536"/>
                  </a:lnTo>
                  <a:lnTo>
                    <a:pt x="801675" y="928401"/>
                  </a:lnTo>
                  <a:lnTo>
                    <a:pt x="784665" y="888113"/>
                  </a:lnTo>
                  <a:lnTo>
                    <a:pt x="778636" y="843280"/>
                  </a:lnTo>
                  <a:lnTo>
                    <a:pt x="778636" y="421640"/>
                  </a:lnTo>
                  <a:lnTo>
                    <a:pt x="0" y="37719"/>
                  </a:lnTo>
                  <a:lnTo>
                    <a:pt x="778636" y="168656"/>
                  </a:lnTo>
                  <a:close/>
                </a:path>
              </a:pathLst>
            </a:custGeom>
            <a:ln w="12700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8">
            <a:extLst>
              <a:ext uri="{FF2B5EF4-FFF2-40B4-BE49-F238E27FC236}">
                <a16:creationId xmlns:a16="http://schemas.microsoft.com/office/drawing/2014/main" id="{7C5D0766-89FC-B37B-6CE1-0A5647D72210}"/>
              </a:ext>
            </a:extLst>
          </p:cNvPr>
          <p:cNvSpPr txBox="1"/>
          <p:nvPr/>
        </p:nvSpPr>
        <p:spPr>
          <a:xfrm>
            <a:off x="7416454" y="4822266"/>
            <a:ext cx="3631968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Si</a:t>
            </a:r>
            <a:r>
              <a:rPr sz="14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no</a:t>
            </a:r>
            <a:r>
              <a:rPr sz="1400" spc="-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tiene</a:t>
            </a:r>
            <a:r>
              <a:rPr sz="1400" spc="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cuenta,</a:t>
            </a:r>
            <a:r>
              <a:rPr sz="1400" spc="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cree una</a:t>
            </a:r>
            <a:r>
              <a:rPr sz="14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y</a:t>
            </a:r>
            <a:r>
              <a:rPr sz="14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emplee</a:t>
            </a:r>
            <a:r>
              <a:rPr sz="1400" spc="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+mj-lt"/>
                <a:cs typeface="Calibri"/>
              </a:rPr>
              <a:t>como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correo</a:t>
            </a:r>
            <a:r>
              <a:rPr sz="1400" spc="-4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electrónico</a:t>
            </a:r>
            <a:r>
              <a:rPr sz="1400" spc="-2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la</a:t>
            </a:r>
            <a:r>
              <a:rPr sz="14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dirección</a:t>
            </a:r>
            <a:r>
              <a:rPr sz="1400" spc="-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donde</a:t>
            </a:r>
            <a:r>
              <a:rPr sz="1400" spc="-2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+mj-lt"/>
                <a:cs typeface="Calibri"/>
              </a:rPr>
              <a:t>recibió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la</a:t>
            </a:r>
            <a:r>
              <a:rPr sz="1400" spc="-2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invitación</a:t>
            </a:r>
            <a:r>
              <a:rPr sz="14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del</a:t>
            </a:r>
            <a:r>
              <a:rPr sz="1400" spc="-2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+mj-lt"/>
                <a:cs typeface="Calibri"/>
              </a:rPr>
              <a:t>comité</a:t>
            </a:r>
            <a:endParaRPr sz="14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773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8F5C6D6-8898-3FE0-EAD4-72F04615A8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4948" y="410551"/>
            <a:ext cx="8871065" cy="765978"/>
          </a:xfrm>
          <a:prstGeom prst="rect">
            <a:avLst/>
          </a:prstGeom>
        </p:spPr>
        <p:txBody>
          <a:bodyPr vert="horz" wrap="square" lIns="0" tIns="14897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0"/>
              </a:spcBef>
            </a:pP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3.</a:t>
            </a:r>
            <a:r>
              <a:rPr sz="2000" b="0" spc="-7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Ingrese</a:t>
            </a:r>
            <a:r>
              <a:rPr sz="2000" b="0" spc="-7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como</a:t>
            </a:r>
            <a:r>
              <a:rPr sz="2000" b="0" spc="-7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“</a:t>
            </a:r>
            <a:r>
              <a:rPr sz="2000" b="0" i="1" dirty="0">
                <a:solidFill>
                  <a:srgbClr val="000000"/>
                </a:solidFill>
                <a:latin typeface="+mj-lt"/>
                <a:cs typeface="Calibri Light"/>
              </a:rPr>
              <a:t>Ordinary</a:t>
            </a:r>
            <a:r>
              <a:rPr sz="2000" b="0" i="1" spc="-8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i="1" dirty="0">
                <a:solidFill>
                  <a:srgbClr val="000000"/>
                </a:solidFill>
                <a:latin typeface="+mj-lt"/>
                <a:cs typeface="Calibri Light"/>
              </a:rPr>
              <a:t>PC</a:t>
            </a:r>
            <a:r>
              <a:rPr sz="2000" b="0" i="1" spc="-6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i="1" dirty="0">
                <a:solidFill>
                  <a:srgbClr val="000000"/>
                </a:solidFill>
                <a:latin typeface="+mj-lt"/>
                <a:cs typeface="Calibri Light"/>
              </a:rPr>
              <a:t>member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”</a:t>
            </a:r>
            <a:r>
              <a:rPr sz="2000" b="0" spc="-7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o</a:t>
            </a:r>
            <a:r>
              <a:rPr sz="2000" b="0" spc="-7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“</a:t>
            </a:r>
            <a:r>
              <a:rPr sz="2000" b="0" i="1" dirty="0">
                <a:solidFill>
                  <a:srgbClr val="000000"/>
                </a:solidFill>
                <a:latin typeface="+mj-lt"/>
                <a:cs typeface="Calibri Light"/>
              </a:rPr>
              <a:t>Chair”</a:t>
            </a:r>
            <a:r>
              <a:rPr sz="2000" b="0" i="1" spc="-8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a</a:t>
            </a:r>
            <a:r>
              <a:rPr sz="2000" b="0" spc="-7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spc="-25" dirty="0">
                <a:solidFill>
                  <a:srgbClr val="000000"/>
                </a:solidFill>
                <a:latin typeface="+mj-lt"/>
                <a:cs typeface="Calibri Light"/>
              </a:rPr>
              <a:t>la conferencia</a:t>
            </a:r>
            <a:r>
              <a:rPr sz="2000" b="0" spc="-10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spc="-25" dirty="0">
                <a:solidFill>
                  <a:srgbClr val="000000"/>
                </a:solidFill>
                <a:latin typeface="+mj-lt"/>
                <a:cs typeface="Calibri Light"/>
              </a:rPr>
              <a:t>CIMM</a:t>
            </a:r>
            <a:r>
              <a:rPr sz="2000" b="0" spc="-19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spc="-10" dirty="0">
                <a:solidFill>
                  <a:srgbClr val="000000"/>
                </a:solidFill>
                <a:latin typeface="+mj-lt"/>
                <a:cs typeface="Calibri Light"/>
              </a:rPr>
              <a:t>2021,</a:t>
            </a:r>
            <a:r>
              <a:rPr sz="2000" b="0" spc="-12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según</a:t>
            </a:r>
            <a:r>
              <a:rPr sz="2000" b="0" spc="-10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el</a:t>
            </a:r>
            <a:r>
              <a:rPr sz="2000" b="0" spc="-9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rol</a:t>
            </a:r>
            <a:r>
              <a:rPr sz="2000" b="0" spc="-9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que</a:t>
            </a:r>
            <a:r>
              <a:rPr sz="2000" b="0" spc="-10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le</a:t>
            </a:r>
            <a:r>
              <a:rPr sz="2000" b="0" spc="-9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dirty="0">
                <a:solidFill>
                  <a:srgbClr val="000000"/>
                </a:solidFill>
                <a:latin typeface="+mj-lt"/>
                <a:cs typeface="Calibri Light"/>
              </a:rPr>
              <a:t>fue</a:t>
            </a:r>
            <a:r>
              <a:rPr sz="2000" b="0" spc="-9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000" b="0" spc="-10" dirty="0">
                <a:solidFill>
                  <a:srgbClr val="000000"/>
                </a:solidFill>
                <a:latin typeface="+mj-lt"/>
                <a:cs typeface="Calibri Light"/>
              </a:rPr>
              <a:t>asignado</a:t>
            </a:r>
            <a:endParaRPr sz="2000" dirty="0">
              <a:latin typeface="+mj-lt"/>
              <a:cs typeface="Calibri Light"/>
            </a:endParaRPr>
          </a:p>
        </p:txBody>
      </p:sp>
      <p:pic>
        <p:nvPicPr>
          <p:cNvPr id="5" name="object 3">
            <a:extLst>
              <a:ext uri="{FF2B5EF4-FFF2-40B4-BE49-F238E27FC236}">
                <a16:creationId xmlns:a16="http://schemas.microsoft.com/office/drawing/2014/main" id="{938CD1CD-6BE0-3ED2-0874-274D8DA7A90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4933" y="1746613"/>
            <a:ext cx="11357710" cy="3364773"/>
          </a:xfrm>
          <a:prstGeom prst="rect">
            <a:avLst/>
          </a:prstGeom>
        </p:spPr>
      </p:pic>
      <p:grpSp>
        <p:nvGrpSpPr>
          <p:cNvPr id="6" name="object 5">
            <a:extLst>
              <a:ext uri="{FF2B5EF4-FFF2-40B4-BE49-F238E27FC236}">
                <a16:creationId xmlns:a16="http://schemas.microsoft.com/office/drawing/2014/main" id="{AC8DDB90-E515-BCB6-5387-30E1DDB4A7E5}"/>
              </a:ext>
            </a:extLst>
          </p:cNvPr>
          <p:cNvGrpSpPr/>
          <p:nvPr/>
        </p:nvGrpSpPr>
        <p:grpSpPr>
          <a:xfrm>
            <a:off x="1872360" y="4838700"/>
            <a:ext cx="6090920" cy="1012190"/>
            <a:chOff x="1872360" y="4838700"/>
            <a:chExt cx="6090920" cy="1012190"/>
          </a:xfrm>
        </p:grpSpPr>
        <p:sp>
          <p:nvSpPr>
            <p:cNvPr id="7" name="object 6">
              <a:extLst>
                <a:ext uri="{FF2B5EF4-FFF2-40B4-BE49-F238E27FC236}">
                  <a16:creationId xmlns:a16="http://schemas.microsoft.com/office/drawing/2014/main" id="{58B6B5F7-6643-1FC8-374B-6B7274958650}"/>
                </a:ext>
              </a:extLst>
            </p:cNvPr>
            <p:cNvSpPr/>
            <p:nvPr/>
          </p:nvSpPr>
          <p:spPr>
            <a:xfrm>
              <a:off x="1872360" y="4838700"/>
              <a:ext cx="6090920" cy="1012190"/>
            </a:xfrm>
            <a:custGeom>
              <a:avLst/>
              <a:gdLst/>
              <a:ahLst/>
              <a:cxnLst/>
              <a:rect l="l" t="t" r="r" b="b"/>
              <a:pathLst>
                <a:path w="6090920" h="1012189">
                  <a:moveTo>
                    <a:pt x="0" y="37718"/>
                  </a:moveTo>
                  <a:lnTo>
                    <a:pt x="905890" y="421640"/>
                  </a:lnTo>
                  <a:lnTo>
                    <a:pt x="905890" y="843280"/>
                  </a:lnTo>
                  <a:lnTo>
                    <a:pt x="911919" y="888113"/>
                  </a:lnTo>
                  <a:lnTo>
                    <a:pt x="928929" y="928401"/>
                  </a:lnTo>
                  <a:lnTo>
                    <a:pt x="955309" y="962536"/>
                  </a:lnTo>
                  <a:lnTo>
                    <a:pt x="989447" y="988908"/>
                  </a:lnTo>
                  <a:lnTo>
                    <a:pt x="1029730" y="1005911"/>
                  </a:lnTo>
                  <a:lnTo>
                    <a:pt x="1074546" y="1011936"/>
                  </a:lnTo>
                  <a:lnTo>
                    <a:pt x="5921883" y="1011936"/>
                  </a:lnTo>
                  <a:lnTo>
                    <a:pt x="5966699" y="1005911"/>
                  </a:lnTo>
                  <a:lnTo>
                    <a:pt x="6006982" y="988908"/>
                  </a:lnTo>
                  <a:lnTo>
                    <a:pt x="6041120" y="962536"/>
                  </a:lnTo>
                  <a:lnTo>
                    <a:pt x="6067500" y="928401"/>
                  </a:lnTo>
                  <a:lnTo>
                    <a:pt x="6084510" y="888113"/>
                  </a:lnTo>
                  <a:lnTo>
                    <a:pt x="6090539" y="843280"/>
                  </a:lnTo>
                  <a:lnTo>
                    <a:pt x="6090539" y="168656"/>
                  </a:lnTo>
                  <a:lnTo>
                    <a:pt x="905890" y="168656"/>
                  </a:lnTo>
                  <a:lnTo>
                    <a:pt x="0" y="37718"/>
                  </a:lnTo>
                  <a:close/>
                </a:path>
                <a:path w="6090920" h="1012189">
                  <a:moveTo>
                    <a:pt x="5921883" y="0"/>
                  </a:moveTo>
                  <a:lnTo>
                    <a:pt x="1074546" y="0"/>
                  </a:lnTo>
                  <a:lnTo>
                    <a:pt x="1029730" y="6028"/>
                  </a:lnTo>
                  <a:lnTo>
                    <a:pt x="989447" y="23038"/>
                  </a:lnTo>
                  <a:lnTo>
                    <a:pt x="955309" y="49418"/>
                  </a:lnTo>
                  <a:lnTo>
                    <a:pt x="928929" y="83556"/>
                  </a:lnTo>
                  <a:lnTo>
                    <a:pt x="911919" y="123839"/>
                  </a:lnTo>
                  <a:lnTo>
                    <a:pt x="905890" y="168656"/>
                  </a:lnTo>
                  <a:lnTo>
                    <a:pt x="6090539" y="168656"/>
                  </a:lnTo>
                  <a:lnTo>
                    <a:pt x="6084510" y="123839"/>
                  </a:lnTo>
                  <a:lnTo>
                    <a:pt x="6067500" y="83556"/>
                  </a:lnTo>
                  <a:lnTo>
                    <a:pt x="6041120" y="49418"/>
                  </a:lnTo>
                  <a:lnTo>
                    <a:pt x="6006982" y="23038"/>
                  </a:lnTo>
                  <a:lnTo>
                    <a:pt x="5966699" y="6028"/>
                  </a:lnTo>
                  <a:lnTo>
                    <a:pt x="592188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7">
              <a:extLst>
                <a:ext uri="{FF2B5EF4-FFF2-40B4-BE49-F238E27FC236}">
                  <a16:creationId xmlns:a16="http://schemas.microsoft.com/office/drawing/2014/main" id="{E1A48ADB-CA87-4F9E-9D5B-E2B6B24243F7}"/>
                </a:ext>
              </a:extLst>
            </p:cNvPr>
            <p:cNvSpPr/>
            <p:nvPr/>
          </p:nvSpPr>
          <p:spPr>
            <a:xfrm>
              <a:off x="1872360" y="4838700"/>
              <a:ext cx="6090920" cy="1012190"/>
            </a:xfrm>
            <a:custGeom>
              <a:avLst/>
              <a:gdLst/>
              <a:ahLst/>
              <a:cxnLst/>
              <a:rect l="l" t="t" r="r" b="b"/>
              <a:pathLst>
                <a:path w="6090920" h="1012189">
                  <a:moveTo>
                    <a:pt x="905890" y="168656"/>
                  </a:moveTo>
                  <a:lnTo>
                    <a:pt x="911919" y="123839"/>
                  </a:lnTo>
                  <a:lnTo>
                    <a:pt x="928929" y="83556"/>
                  </a:lnTo>
                  <a:lnTo>
                    <a:pt x="955309" y="49418"/>
                  </a:lnTo>
                  <a:lnTo>
                    <a:pt x="989447" y="23038"/>
                  </a:lnTo>
                  <a:lnTo>
                    <a:pt x="1029730" y="6028"/>
                  </a:lnTo>
                  <a:lnTo>
                    <a:pt x="1074546" y="0"/>
                  </a:lnTo>
                  <a:lnTo>
                    <a:pt x="1769999" y="0"/>
                  </a:lnTo>
                  <a:lnTo>
                    <a:pt x="3066161" y="0"/>
                  </a:lnTo>
                  <a:lnTo>
                    <a:pt x="5921883" y="0"/>
                  </a:lnTo>
                  <a:lnTo>
                    <a:pt x="5966699" y="6028"/>
                  </a:lnTo>
                  <a:lnTo>
                    <a:pt x="6006982" y="23038"/>
                  </a:lnTo>
                  <a:lnTo>
                    <a:pt x="6041120" y="49418"/>
                  </a:lnTo>
                  <a:lnTo>
                    <a:pt x="6067500" y="83556"/>
                  </a:lnTo>
                  <a:lnTo>
                    <a:pt x="6084510" y="123839"/>
                  </a:lnTo>
                  <a:lnTo>
                    <a:pt x="6090539" y="168656"/>
                  </a:lnTo>
                  <a:lnTo>
                    <a:pt x="6090539" y="421640"/>
                  </a:lnTo>
                  <a:lnTo>
                    <a:pt x="6090539" y="843280"/>
                  </a:lnTo>
                  <a:lnTo>
                    <a:pt x="6084510" y="888113"/>
                  </a:lnTo>
                  <a:lnTo>
                    <a:pt x="6067500" y="928401"/>
                  </a:lnTo>
                  <a:lnTo>
                    <a:pt x="6041120" y="962536"/>
                  </a:lnTo>
                  <a:lnTo>
                    <a:pt x="6006982" y="988908"/>
                  </a:lnTo>
                  <a:lnTo>
                    <a:pt x="5966699" y="1005911"/>
                  </a:lnTo>
                  <a:lnTo>
                    <a:pt x="5921883" y="1011936"/>
                  </a:lnTo>
                  <a:lnTo>
                    <a:pt x="3066161" y="1011936"/>
                  </a:lnTo>
                  <a:lnTo>
                    <a:pt x="1769999" y="1011936"/>
                  </a:lnTo>
                  <a:lnTo>
                    <a:pt x="1074546" y="1011936"/>
                  </a:lnTo>
                  <a:lnTo>
                    <a:pt x="1029730" y="1005911"/>
                  </a:lnTo>
                  <a:lnTo>
                    <a:pt x="989447" y="988908"/>
                  </a:lnTo>
                  <a:lnTo>
                    <a:pt x="955309" y="962536"/>
                  </a:lnTo>
                  <a:lnTo>
                    <a:pt x="928929" y="928401"/>
                  </a:lnTo>
                  <a:lnTo>
                    <a:pt x="911919" y="888113"/>
                  </a:lnTo>
                  <a:lnTo>
                    <a:pt x="905890" y="843280"/>
                  </a:lnTo>
                  <a:lnTo>
                    <a:pt x="905890" y="421640"/>
                  </a:lnTo>
                  <a:lnTo>
                    <a:pt x="0" y="37718"/>
                  </a:lnTo>
                  <a:lnTo>
                    <a:pt x="905890" y="168656"/>
                  </a:lnTo>
                  <a:close/>
                </a:path>
              </a:pathLst>
            </a:custGeom>
            <a:ln w="12700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8">
            <a:extLst>
              <a:ext uri="{FF2B5EF4-FFF2-40B4-BE49-F238E27FC236}">
                <a16:creationId xmlns:a16="http://schemas.microsoft.com/office/drawing/2014/main" id="{147E40BA-CFF1-DB6D-A6B2-9F6312ABCD32}"/>
              </a:ext>
            </a:extLst>
          </p:cNvPr>
          <p:cNvSpPr txBox="1"/>
          <p:nvPr/>
        </p:nvSpPr>
        <p:spPr>
          <a:xfrm>
            <a:off x="2929666" y="4920298"/>
            <a:ext cx="480949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Puede</a:t>
            </a:r>
            <a:r>
              <a:rPr sz="14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aparecer</a:t>
            </a:r>
            <a:r>
              <a:rPr sz="1400" spc="-1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roles</a:t>
            </a:r>
            <a:r>
              <a:rPr sz="1400" spc="-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+mj-lt"/>
                <a:cs typeface="Calibri"/>
              </a:rPr>
              <a:t>author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,</a:t>
            </a:r>
            <a:r>
              <a:rPr sz="1400" spc="-4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+mj-lt"/>
                <a:cs typeface="Calibri"/>
              </a:rPr>
              <a:t>pc</a:t>
            </a:r>
            <a:r>
              <a:rPr sz="1400" b="1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+mj-lt"/>
                <a:cs typeface="Calibri"/>
              </a:rPr>
              <a:t>member</a:t>
            </a:r>
            <a:r>
              <a:rPr sz="1400" b="1" spc="-4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o</a:t>
            </a:r>
            <a:r>
              <a:rPr sz="1400" spc="-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b="1" spc="-20" dirty="0">
                <a:solidFill>
                  <a:srgbClr val="FFFFFF"/>
                </a:solidFill>
                <a:latin typeface="+mj-lt"/>
                <a:cs typeface="Calibri"/>
              </a:rPr>
              <a:t>chair.</a:t>
            </a:r>
            <a:r>
              <a:rPr sz="1400" b="1" spc="-4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+mj-lt"/>
                <a:cs typeface="Calibri"/>
              </a:rPr>
              <a:t>Si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usted</a:t>
            </a:r>
            <a:r>
              <a:rPr sz="1400" spc="-1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va</a:t>
            </a:r>
            <a:r>
              <a:rPr sz="1400" spc="-3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a</a:t>
            </a:r>
            <a:r>
              <a:rPr sz="14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evaluar</a:t>
            </a:r>
            <a:r>
              <a:rPr sz="14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trabajos,</a:t>
            </a:r>
            <a:r>
              <a:rPr sz="1400" spc="-2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debe</a:t>
            </a:r>
            <a:r>
              <a:rPr sz="1400" spc="-1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ingresar</a:t>
            </a:r>
            <a:r>
              <a:rPr sz="14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con</a:t>
            </a:r>
            <a:r>
              <a:rPr sz="14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el</a:t>
            </a:r>
            <a:r>
              <a:rPr sz="14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+mj-lt"/>
                <a:cs typeface="Calibri"/>
              </a:rPr>
              <a:t>rol </a:t>
            </a:r>
            <a:r>
              <a:rPr sz="1400" b="1" dirty="0">
                <a:solidFill>
                  <a:srgbClr val="FFFFFF"/>
                </a:solidFill>
                <a:latin typeface="+mj-lt"/>
                <a:cs typeface="Calibri"/>
              </a:rPr>
              <a:t>pc</a:t>
            </a:r>
            <a:r>
              <a:rPr sz="1400" b="1" spc="-2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+mj-lt"/>
                <a:cs typeface="Calibri"/>
              </a:rPr>
              <a:t>member</a:t>
            </a:r>
            <a:r>
              <a:rPr sz="1400" b="1" spc="-3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o</a:t>
            </a:r>
            <a:r>
              <a:rPr sz="14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+mj-lt"/>
                <a:cs typeface="Calibri"/>
              </a:rPr>
              <a:t>chair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,</a:t>
            </a:r>
            <a:r>
              <a:rPr sz="14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  <a:cs typeface="Calibri"/>
              </a:rPr>
              <a:t>NO</a:t>
            </a:r>
            <a:r>
              <a:rPr sz="1400" b="1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ingrese</a:t>
            </a:r>
            <a:r>
              <a:rPr sz="1400" spc="-1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por el</a:t>
            </a:r>
            <a:r>
              <a:rPr sz="1400" spc="-1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rol</a:t>
            </a:r>
            <a:r>
              <a:rPr sz="1400" spc="-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+mj-lt"/>
                <a:cs typeface="Calibri"/>
              </a:rPr>
              <a:t>de </a:t>
            </a:r>
            <a:r>
              <a:rPr sz="1400" spc="-10" dirty="0">
                <a:solidFill>
                  <a:srgbClr val="FFFFFF"/>
                </a:solidFill>
                <a:latin typeface="+mj-lt"/>
                <a:cs typeface="Calibri"/>
              </a:rPr>
              <a:t>autor.</a:t>
            </a:r>
            <a:endParaRPr sz="14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372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A6CE6B7-B4FB-1133-9279-51334A0DB6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5921" y="285456"/>
            <a:ext cx="10558670" cy="1036181"/>
          </a:xfrm>
          <a:prstGeom prst="rect">
            <a:avLst/>
          </a:prstGeom>
        </p:spPr>
        <p:txBody>
          <a:bodyPr vert="horz" wrap="square" lIns="0" tIns="29464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0"/>
              </a:spcBef>
            </a:pP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4.</a:t>
            </a:r>
            <a:r>
              <a:rPr sz="2400" b="0" spc="-3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Consulte</a:t>
            </a:r>
            <a:r>
              <a:rPr sz="2400" b="0" spc="-3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los</a:t>
            </a:r>
            <a:r>
              <a:rPr sz="2400" b="0" spc="-1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trabajos</a:t>
            </a:r>
            <a:r>
              <a:rPr sz="2400" b="0" spc="-4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que</a:t>
            </a:r>
            <a:r>
              <a:rPr sz="2400" b="0" spc="-3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le</a:t>
            </a:r>
            <a:r>
              <a:rPr sz="2400" b="0" spc="-2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fueron</a:t>
            </a:r>
            <a:r>
              <a:rPr sz="2400" b="0" spc="-5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asignados</a:t>
            </a:r>
            <a:r>
              <a:rPr sz="2400" b="0" spc="-25" dirty="0">
                <a:solidFill>
                  <a:srgbClr val="000000"/>
                </a:solidFill>
                <a:latin typeface="+mj-lt"/>
                <a:cs typeface="Calibri Light"/>
              </a:rPr>
              <a:t> el </a:t>
            </a:r>
            <a:r>
              <a:rPr sz="2400" b="0" dirty="0">
                <a:solidFill>
                  <a:srgbClr val="000000"/>
                </a:solidFill>
                <a:latin typeface="+mj-lt"/>
                <a:cs typeface="Calibri Light"/>
              </a:rPr>
              <a:t>menú</a:t>
            </a:r>
            <a:r>
              <a:rPr sz="2400" b="0" spc="-6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i="1" dirty="0">
                <a:solidFill>
                  <a:srgbClr val="000000"/>
                </a:solidFill>
                <a:latin typeface="+mj-lt"/>
                <a:cs typeface="Calibri Light"/>
              </a:rPr>
              <a:t>Reviews</a:t>
            </a:r>
            <a:r>
              <a:rPr sz="2400" b="0" i="1" spc="-5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i="1" dirty="0">
                <a:solidFill>
                  <a:srgbClr val="000000"/>
                </a:solidFill>
                <a:latin typeface="+mj-lt"/>
                <a:cs typeface="Calibri Light"/>
              </a:rPr>
              <a:t>&gt;</a:t>
            </a:r>
            <a:r>
              <a:rPr sz="2400" b="0" i="1" spc="-40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i="1" dirty="0">
                <a:solidFill>
                  <a:srgbClr val="000000"/>
                </a:solidFill>
                <a:latin typeface="+mj-lt"/>
                <a:cs typeface="Calibri Light"/>
              </a:rPr>
              <a:t>Assigned</a:t>
            </a:r>
            <a:r>
              <a:rPr sz="2400" b="0" i="1" spc="-8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i="1" dirty="0">
                <a:solidFill>
                  <a:srgbClr val="000000"/>
                </a:solidFill>
                <a:latin typeface="+mj-lt"/>
                <a:cs typeface="Calibri Light"/>
              </a:rPr>
              <a:t>to</a:t>
            </a:r>
            <a:r>
              <a:rPr sz="2400" b="0" i="1" spc="-45" dirty="0">
                <a:solidFill>
                  <a:srgbClr val="000000"/>
                </a:solidFill>
                <a:latin typeface="+mj-lt"/>
                <a:cs typeface="Calibri Light"/>
              </a:rPr>
              <a:t> </a:t>
            </a:r>
            <a:r>
              <a:rPr sz="2400" b="0" i="1" spc="-35" dirty="0">
                <a:solidFill>
                  <a:srgbClr val="000000"/>
                </a:solidFill>
                <a:latin typeface="+mj-lt"/>
                <a:cs typeface="Calibri Light"/>
              </a:rPr>
              <a:t>me</a:t>
            </a:r>
            <a:endParaRPr sz="2400" dirty="0">
              <a:latin typeface="+mj-lt"/>
              <a:cs typeface="Calibri Light"/>
            </a:endParaRPr>
          </a:p>
        </p:txBody>
      </p:sp>
      <p:grpSp>
        <p:nvGrpSpPr>
          <p:cNvPr id="5" name="object 3">
            <a:extLst>
              <a:ext uri="{FF2B5EF4-FFF2-40B4-BE49-F238E27FC236}">
                <a16:creationId xmlns:a16="http://schemas.microsoft.com/office/drawing/2014/main" id="{4EEDDDB8-C81A-BBE4-A857-E537777455F0}"/>
              </a:ext>
            </a:extLst>
          </p:cNvPr>
          <p:cNvGrpSpPr/>
          <p:nvPr/>
        </p:nvGrpSpPr>
        <p:grpSpPr>
          <a:xfrm>
            <a:off x="371061" y="1562760"/>
            <a:ext cx="11701670" cy="3227101"/>
            <a:chOff x="0" y="2249170"/>
            <a:chExt cx="12192000" cy="3362325"/>
          </a:xfrm>
        </p:grpSpPr>
        <p:pic>
          <p:nvPicPr>
            <p:cNvPr id="6" name="object 4">
              <a:extLst>
                <a:ext uri="{FF2B5EF4-FFF2-40B4-BE49-F238E27FC236}">
                  <a16:creationId xmlns:a16="http://schemas.microsoft.com/office/drawing/2014/main" id="{CE430E8E-7C34-C067-B13B-19233FABA367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785872"/>
              <a:ext cx="12191999" cy="2825496"/>
            </a:xfrm>
            <a:prstGeom prst="rect">
              <a:avLst/>
            </a:prstGeom>
          </p:spPr>
        </p:pic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1FC6EE1D-7DE2-F261-2D0B-7CA1444B52A0}"/>
                </a:ext>
              </a:extLst>
            </p:cNvPr>
            <p:cNvSpPr/>
            <p:nvPr/>
          </p:nvSpPr>
          <p:spPr>
            <a:xfrm>
              <a:off x="807720" y="2255520"/>
              <a:ext cx="497205" cy="914400"/>
            </a:xfrm>
            <a:custGeom>
              <a:avLst/>
              <a:gdLst/>
              <a:ahLst/>
              <a:cxnLst/>
              <a:rect l="l" t="t" r="r" b="b"/>
              <a:pathLst>
                <a:path w="497205" h="914400">
                  <a:moveTo>
                    <a:pt x="372617" y="0"/>
                  </a:moveTo>
                  <a:lnTo>
                    <a:pt x="124205" y="0"/>
                  </a:lnTo>
                  <a:lnTo>
                    <a:pt x="124205" y="665988"/>
                  </a:lnTo>
                  <a:lnTo>
                    <a:pt x="0" y="665988"/>
                  </a:lnTo>
                  <a:lnTo>
                    <a:pt x="248411" y="914400"/>
                  </a:lnTo>
                  <a:lnTo>
                    <a:pt x="496823" y="665988"/>
                  </a:lnTo>
                  <a:lnTo>
                    <a:pt x="372617" y="665988"/>
                  </a:lnTo>
                  <a:lnTo>
                    <a:pt x="37261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C36BA203-F932-C631-4F0E-F6C1ECADDA23}"/>
                </a:ext>
              </a:extLst>
            </p:cNvPr>
            <p:cNvSpPr/>
            <p:nvPr/>
          </p:nvSpPr>
          <p:spPr>
            <a:xfrm>
              <a:off x="807720" y="2255520"/>
              <a:ext cx="497205" cy="914400"/>
            </a:xfrm>
            <a:custGeom>
              <a:avLst/>
              <a:gdLst/>
              <a:ahLst/>
              <a:cxnLst/>
              <a:rect l="l" t="t" r="r" b="b"/>
              <a:pathLst>
                <a:path w="497205" h="914400">
                  <a:moveTo>
                    <a:pt x="0" y="665988"/>
                  </a:moveTo>
                  <a:lnTo>
                    <a:pt x="124205" y="665988"/>
                  </a:lnTo>
                  <a:lnTo>
                    <a:pt x="124205" y="0"/>
                  </a:lnTo>
                  <a:lnTo>
                    <a:pt x="372617" y="0"/>
                  </a:lnTo>
                  <a:lnTo>
                    <a:pt x="372617" y="665988"/>
                  </a:lnTo>
                  <a:lnTo>
                    <a:pt x="496823" y="665988"/>
                  </a:lnTo>
                  <a:lnTo>
                    <a:pt x="248411" y="914400"/>
                  </a:lnTo>
                  <a:lnTo>
                    <a:pt x="0" y="665988"/>
                  </a:lnTo>
                  <a:close/>
                </a:path>
              </a:pathLst>
            </a:custGeom>
            <a:ln w="12700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DAEBED8D-C452-57E9-D96F-D7C79DBAA6CC}"/>
                </a:ext>
              </a:extLst>
            </p:cNvPr>
            <p:cNvSpPr/>
            <p:nvPr/>
          </p:nvSpPr>
          <p:spPr>
            <a:xfrm>
              <a:off x="1877567" y="3564636"/>
              <a:ext cx="913130" cy="498475"/>
            </a:xfrm>
            <a:custGeom>
              <a:avLst/>
              <a:gdLst/>
              <a:ahLst/>
              <a:cxnLst/>
              <a:rect l="l" t="t" r="r" b="b"/>
              <a:pathLst>
                <a:path w="913130" h="498475">
                  <a:moveTo>
                    <a:pt x="249174" y="0"/>
                  </a:moveTo>
                  <a:lnTo>
                    <a:pt x="0" y="249174"/>
                  </a:lnTo>
                  <a:lnTo>
                    <a:pt x="249174" y="498347"/>
                  </a:lnTo>
                  <a:lnTo>
                    <a:pt x="249174" y="373761"/>
                  </a:lnTo>
                  <a:lnTo>
                    <a:pt x="912876" y="373761"/>
                  </a:lnTo>
                  <a:lnTo>
                    <a:pt x="912876" y="124587"/>
                  </a:lnTo>
                  <a:lnTo>
                    <a:pt x="249174" y="124587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8">
              <a:extLst>
                <a:ext uri="{FF2B5EF4-FFF2-40B4-BE49-F238E27FC236}">
                  <a16:creationId xmlns:a16="http://schemas.microsoft.com/office/drawing/2014/main" id="{F511DFEF-68E2-9AF8-2FCB-1B80BDA1CC7E}"/>
                </a:ext>
              </a:extLst>
            </p:cNvPr>
            <p:cNvSpPr/>
            <p:nvPr/>
          </p:nvSpPr>
          <p:spPr>
            <a:xfrm>
              <a:off x="1877567" y="3564636"/>
              <a:ext cx="913130" cy="498475"/>
            </a:xfrm>
            <a:custGeom>
              <a:avLst/>
              <a:gdLst/>
              <a:ahLst/>
              <a:cxnLst/>
              <a:rect l="l" t="t" r="r" b="b"/>
              <a:pathLst>
                <a:path w="913130" h="498475">
                  <a:moveTo>
                    <a:pt x="249174" y="0"/>
                  </a:moveTo>
                  <a:lnTo>
                    <a:pt x="249174" y="124587"/>
                  </a:lnTo>
                  <a:lnTo>
                    <a:pt x="912876" y="124587"/>
                  </a:lnTo>
                  <a:lnTo>
                    <a:pt x="912876" y="373761"/>
                  </a:lnTo>
                  <a:lnTo>
                    <a:pt x="249174" y="373761"/>
                  </a:lnTo>
                  <a:lnTo>
                    <a:pt x="249174" y="498347"/>
                  </a:lnTo>
                  <a:lnTo>
                    <a:pt x="0" y="249174"/>
                  </a:lnTo>
                  <a:lnTo>
                    <a:pt x="249174" y="0"/>
                  </a:lnTo>
                  <a:close/>
                </a:path>
              </a:pathLst>
            </a:custGeom>
            <a:ln w="12700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5196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2">
            <a:extLst>
              <a:ext uri="{FF2B5EF4-FFF2-40B4-BE49-F238E27FC236}">
                <a16:creationId xmlns:a16="http://schemas.microsoft.com/office/drawing/2014/main" id="{46738873-E03F-555D-DE6F-9A46CCECF948}"/>
              </a:ext>
            </a:extLst>
          </p:cNvPr>
          <p:cNvGrpSpPr/>
          <p:nvPr/>
        </p:nvGrpSpPr>
        <p:grpSpPr>
          <a:xfrm>
            <a:off x="264795" y="400558"/>
            <a:ext cx="11750675" cy="5151755"/>
            <a:chOff x="264795" y="400558"/>
            <a:chExt cx="11750675" cy="5151755"/>
          </a:xfrm>
        </p:grpSpPr>
        <p:pic>
          <p:nvPicPr>
            <p:cNvPr id="5" name="object 3">
              <a:extLst>
                <a:ext uri="{FF2B5EF4-FFF2-40B4-BE49-F238E27FC236}">
                  <a16:creationId xmlns:a16="http://schemas.microsoft.com/office/drawing/2014/main" id="{39721957-49FA-104B-1239-1D320F6A44D2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4320" y="2231136"/>
              <a:ext cx="11643360" cy="3311652"/>
            </a:xfrm>
            <a:prstGeom prst="rect">
              <a:avLst/>
            </a:prstGeom>
          </p:spPr>
        </p:pic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036B4394-BA30-96DD-0AFB-3FB507F2419F}"/>
                </a:ext>
              </a:extLst>
            </p:cNvPr>
            <p:cNvSpPr/>
            <p:nvPr/>
          </p:nvSpPr>
          <p:spPr>
            <a:xfrm>
              <a:off x="269557" y="2226309"/>
              <a:ext cx="11652885" cy="3321685"/>
            </a:xfrm>
            <a:custGeom>
              <a:avLst/>
              <a:gdLst/>
              <a:ahLst/>
              <a:cxnLst/>
              <a:rect l="l" t="t" r="r" b="b"/>
              <a:pathLst>
                <a:path w="11652885" h="3321685">
                  <a:moveTo>
                    <a:pt x="0" y="3321177"/>
                  </a:moveTo>
                  <a:lnTo>
                    <a:pt x="11652885" y="3321177"/>
                  </a:lnTo>
                  <a:lnTo>
                    <a:pt x="11652885" y="0"/>
                  </a:lnTo>
                  <a:lnTo>
                    <a:pt x="0" y="0"/>
                  </a:lnTo>
                  <a:lnTo>
                    <a:pt x="0" y="3321177"/>
                  </a:lnTo>
                  <a:close/>
                </a:path>
              </a:pathLst>
            </a:custGeom>
            <a:ln w="9525">
              <a:solidFill>
                <a:srgbClr val="EFE3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78551626-B2CF-BE22-2EA3-4E8E69D61839}"/>
                </a:ext>
              </a:extLst>
            </p:cNvPr>
            <p:cNvSpPr/>
            <p:nvPr/>
          </p:nvSpPr>
          <p:spPr>
            <a:xfrm>
              <a:off x="10099548" y="406908"/>
              <a:ext cx="1910080" cy="1929764"/>
            </a:xfrm>
            <a:custGeom>
              <a:avLst/>
              <a:gdLst/>
              <a:ahLst/>
              <a:cxnLst/>
              <a:rect l="l" t="t" r="r" b="b"/>
              <a:pathLst>
                <a:path w="1910079" h="1929764">
                  <a:moveTo>
                    <a:pt x="1909572" y="0"/>
                  </a:moveTo>
                  <a:lnTo>
                    <a:pt x="0" y="0"/>
                  </a:lnTo>
                  <a:lnTo>
                    <a:pt x="0" y="1253616"/>
                  </a:lnTo>
                  <a:lnTo>
                    <a:pt x="716026" y="1253616"/>
                  </a:lnTo>
                  <a:lnTo>
                    <a:pt x="716026" y="1451990"/>
                  </a:lnTo>
                  <a:lnTo>
                    <a:pt x="477393" y="1451990"/>
                  </a:lnTo>
                  <a:lnTo>
                    <a:pt x="954785" y="1929383"/>
                  </a:lnTo>
                  <a:lnTo>
                    <a:pt x="1432178" y="1451990"/>
                  </a:lnTo>
                  <a:lnTo>
                    <a:pt x="1193419" y="1451990"/>
                  </a:lnTo>
                  <a:lnTo>
                    <a:pt x="1193419" y="1253616"/>
                  </a:lnTo>
                  <a:lnTo>
                    <a:pt x="1909572" y="1253616"/>
                  </a:lnTo>
                  <a:lnTo>
                    <a:pt x="1909572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1EDF9FEC-7EA5-071D-0931-CB4B65775FCF}"/>
                </a:ext>
              </a:extLst>
            </p:cNvPr>
            <p:cNvSpPr/>
            <p:nvPr/>
          </p:nvSpPr>
          <p:spPr>
            <a:xfrm>
              <a:off x="10099548" y="406908"/>
              <a:ext cx="1910080" cy="1929764"/>
            </a:xfrm>
            <a:custGeom>
              <a:avLst/>
              <a:gdLst/>
              <a:ahLst/>
              <a:cxnLst/>
              <a:rect l="l" t="t" r="r" b="b"/>
              <a:pathLst>
                <a:path w="1910079" h="1929764">
                  <a:moveTo>
                    <a:pt x="0" y="0"/>
                  </a:moveTo>
                  <a:lnTo>
                    <a:pt x="1909572" y="0"/>
                  </a:lnTo>
                  <a:lnTo>
                    <a:pt x="1909572" y="1253616"/>
                  </a:lnTo>
                  <a:lnTo>
                    <a:pt x="1193419" y="1253616"/>
                  </a:lnTo>
                  <a:lnTo>
                    <a:pt x="1193419" y="1451990"/>
                  </a:lnTo>
                  <a:lnTo>
                    <a:pt x="1432178" y="1451990"/>
                  </a:lnTo>
                  <a:lnTo>
                    <a:pt x="954785" y="1929383"/>
                  </a:lnTo>
                  <a:lnTo>
                    <a:pt x="477393" y="1451990"/>
                  </a:lnTo>
                  <a:lnTo>
                    <a:pt x="716026" y="1451990"/>
                  </a:lnTo>
                  <a:lnTo>
                    <a:pt x="716026" y="1253616"/>
                  </a:lnTo>
                  <a:lnTo>
                    <a:pt x="0" y="125361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7">
            <a:extLst>
              <a:ext uri="{FF2B5EF4-FFF2-40B4-BE49-F238E27FC236}">
                <a16:creationId xmlns:a16="http://schemas.microsoft.com/office/drawing/2014/main" id="{C4F1CE85-BC27-FF50-1BD2-79ABFD0B8D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44455" y="581317"/>
            <a:ext cx="1619885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400" dirty="0"/>
              <a:t>Haciendo</a:t>
            </a:r>
            <a:r>
              <a:rPr sz="1400" spc="-15" dirty="0"/>
              <a:t> </a:t>
            </a:r>
            <a:r>
              <a:rPr sz="1400" dirty="0"/>
              <a:t>clic</a:t>
            </a:r>
            <a:r>
              <a:rPr sz="1400" spc="-10" dirty="0"/>
              <a:t> </a:t>
            </a:r>
            <a:r>
              <a:rPr sz="1400" spc="-25" dirty="0"/>
              <a:t>acá </a:t>
            </a:r>
            <a:r>
              <a:rPr sz="1400" dirty="0"/>
              <a:t>puede</a:t>
            </a:r>
            <a:r>
              <a:rPr sz="1400" spc="5" dirty="0"/>
              <a:t> </a:t>
            </a:r>
            <a:r>
              <a:rPr sz="1400" spc="-10" dirty="0"/>
              <a:t>descargar </a:t>
            </a:r>
            <a:r>
              <a:rPr sz="1400" dirty="0"/>
              <a:t>todos</a:t>
            </a:r>
            <a:r>
              <a:rPr sz="1400" spc="-40" dirty="0"/>
              <a:t> </a:t>
            </a:r>
            <a:r>
              <a:rPr sz="1400" spc="-25" dirty="0"/>
              <a:t>los </a:t>
            </a:r>
            <a:r>
              <a:rPr sz="1400" spc="-10" dirty="0"/>
              <a:t>resúmenes</a:t>
            </a:r>
            <a:endParaRPr sz="1400" dirty="0"/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38548F01-DB57-1355-210B-FF3FE712D1EA}"/>
              </a:ext>
            </a:extLst>
          </p:cNvPr>
          <p:cNvSpPr txBox="1"/>
          <p:nvPr/>
        </p:nvSpPr>
        <p:spPr>
          <a:xfrm>
            <a:off x="833627" y="4236720"/>
            <a:ext cx="7507605" cy="142240"/>
          </a:xfrm>
          <a:prstGeom prst="rect">
            <a:avLst/>
          </a:prstGeom>
          <a:solidFill>
            <a:srgbClr val="EFE3D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1115"/>
              </a:lnSpc>
            </a:pPr>
            <a:r>
              <a:rPr sz="1200" dirty="0">
                <a:latin typeface="Calibri"/>
                <a:cs typeface="Calibri"/>
              </a:rPr>
              <a:t>Resumen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0" dirty="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884F9077-A3F1-FBDB-6F08-B6B32D20C2FF}"/>
              </a:ext>
            </a:extLst>
          </p:cNvPr>
          <p:cNvSpPr txBox="1"/>
          <p:nvPr/>
        </p:nvSpPr>
        <p:spPr>
          <a:xfrm>
            <a:off x="833627" y="4652771"/>
            <a:ext cx="9885045" cy="254635"/>
          </a:xfrm>
          <a:prstGeom prst="rect">
            <a:avLst/>
          </a:prstGeom>
          <a:solidFill>
            <a:srgbClr val="EFE3DF"/>
          </a:solidFill>
        </p:spPr>
        <p:txBody>
          <a:bodyPr vert="horz" wrap="square" lIns="0" tIns="279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20"/>
              </a:spcBef>
            </a:pPr>
            <a:r>
              <a:rPr sz="1200" dirty="0">
                <a:latin typeface="Calibri"/>
                <a:cs typeface="Calibri"/>
              </a:rPr>
              <a:t>Resumen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0" dirty="0"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EF980031-02AF-54B2-6239-F27B6CD64A3E}"/>
              </a:ext>
            </a:extLst>
          </p:cNvPr>
          <p:cNvSpPr txBox="1"/>
          <p:nvPr/>
        </p:nvSpPr>
        <p:spPr>
          <a:xfrm>
            <a:off x="833627" y="5146547"/>
            <a:ext cx="7507605" cy="142240"/>
          </a:xfrm>
          <a:prstGeom prst="rect">
            <a:avLst/>
          </a:prstGeom>
          <a:solidFill>
            <a:srgbClr val="EFE3D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1115"/>
              </a:lnSpc>
            </a:pPr>
            <a:r>
              <a:rPr sz="1200" dirty="0">
                <a:latin typeface="Calibri"/>
                <a:cs typeface="Calibri"/>
              </a:rPr>
              <a:t>Resumen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0" dirty="0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4011436C-3CA4-684F-DC7F-1D8D3885F37D}"/>
              </a:ext>
            </a:extLst>
          </p:cNvPr>
          <p:cNvSpPr txBox="1"/>
          <p:nvPr/>
        </p:nvSpPr>
        <p:spPr>
          <a:xfrm>
            <a:off x="833627" y="4445508"/>
            <a:ext cx="7507605" cy="142240"/>
          </a:xfrm>
          <a:prstGeom prst="rect">
            <a:avLst/>
          </a:prstGeom>
          <a:solidFill>
            <a:srgbClr val="F7EBE9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1115"/>
              </a:lnSpc>
            </a:pPr>
            <a:r>
              <a:rPr sz="1200" dirty="0">
                <a:latin typeface="Calibri"/>
                <a:cs typeface="Calibri"/>
              </a:rPr>
              <a:t>Resumen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0" dirty="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AB0A63EB-BDAB-2406-A1AA-E2F54CC31E81}"/>
              </a:ext>
            </a:extLst>
          </p:cNvPr>
          <p:cNvSpPr txBox="1"/>
          <p:nvPr/>
        </p:nvSpPr>
        <p:spPr>
          <a:xfrm>
            <a:off x="833627" y="4953000"/>
            <a:ext cx="8747760" cy="142240"/>
          </a:xfrm>
          <a:prstGeom prst="rect">
            <a:avLst/>
          </a:prstGeom>
          <a:solidFill>
            <a:srgbClr val="F7EBE9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1115"/>
              </a:lnSpc>
            </a:pPr>
            <a:r>
              <a:rPr sz="1200" dirty="0">
                <a:latin typeface="Calibri"/>
                <a:cs typeface="Calibri"/>
              </a:rPr>
              <a:t>Resumen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0" dirty="0"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4911A574-F42E-C192-730B-E204A4BB931B}"/>
              </a:ext>
            </a:extLst>
          </p:cNvPr>
          <p:cNvSpPr txBox="1"/>
          <p:nvPr/>
        </p:nvSpPr>
        <p:spPr>
          <a:xfrm>
            <a:off x="6164515" y="4067808"/>
            <a:ext cx="4354195" cy="1221488"/>
          </a:xfrm>
          <a:prstGeom prst="rect">
            <a:avLst/>
          </a:prstGeom>
          <a:solidFill>
            <a:srgbClr val="EC7C30"/>
          </a:solidFill>
          <a:ln w="12700">
            <a:solidFill>
              <a:srgbClr val="AD5A2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92710" marR="165100">
              <a:lnSpc>
                <a:spcPct val="100000"/>
              </a:lnSpc>
              <a:spcBef>
                <a:spcPts val="885"/>
              </a:spcBef>
            </a:pP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Para</a:t>
            </a:r>
            <a:r>
              <a:rPr sz="1800" spc="-3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agregar</a:t>
            </a:r>
            <a:r>
              <a:rPr sz="1800" spc="-3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la</a:t>
            </a:r>
            <a:r>
              <a:rPr sz="18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revisión</a:t>
            </a:r>
            <a:r>
              <a:rPr sz="18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de</a:t>
            </a:r>
            <a:r>
              <a:rPr sz="1800" spc="-3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un</a:t>
            </a:r>
            <a:r>
              <a:rPr sz="18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j-lt"/>
                <a:cs typeface="Calibri"/>
              </a:rPr>
              <a:t>resumen,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debe</a:t>
            </a:r>
            <a:r>
              <a:rPr sz="1800" spc="-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hacer</a:t>
            </a:r>
            <a:r>
              <a:rPr sz="1800" spc="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clic</a:t>
            </a:r>
            <a:r>
              <a:rPr sz="1800" spc="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en</a:t>
            </a:r>
            <a:r>
              <a:rPr sz="1800" spc="1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el</a:t>
            </a:r>
            <a:r>
              <a:rPr sz="1800" spc="-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botón</a:t>
            </a:r>
            <a:r>
              <a:rPr sz="1800" spc="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j-lt"/>
                <a:cs typeface="Calibri"/>
              </a:rPr>
              <a:t>correspondiente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por</a:t>
            </a:r>
            <a:r>
              <a:rPr sz="18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cada</a:t>
            </a:r>
            <a:r>
              <a:rPr sz="1800" spc="-1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+mj-lt"/>
                <a:cs typeface="Calibri"/>
              </a:rPr>
              <a:t>resumen</a:t>
            </a:r>
            <a:r>
              <a:rPr sz="1800" spc="-1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+mj-lt"/>
                <a:cs typeface="Calibri"/>
              </a:rPr>
              <a:t>asignado</a:t>
            </a:r>
            <a:endParaRPr sz="1800" dirty="0">
              <a:latin typeface="+mj-lt"/>
              <a:cs typeface="Calibri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8BAF6D53-3658-BA68-8BF7-37C66004CCAA}"/>
              </a:ext>
            </a:extLst>
          </p:cNvPr>
          <p:cNvSpPr/>
          <p:nvPr/>
        </p:nvSpPr>
        <p:spPr>
          <a:xfrm>
            <a:off x="11552681" y="4135373"/>
            <a:ext cx="365760" cy="1393190"/>
          </a:xfrm>
          <a:custGeom>
            <a:avLst/>
            <a:gdLst/>
            <a:ahLst/>
            <a:cxnLst/>
            <a:rect l="l" t="t" r="r" b="b"/>
            <a:pathLst>
              <a:path w="365759" h="1393189">
                <a:moveTo>
                  <a:pt x="0" y="696468"/>
                </a:moveTo>
                <a:lnTo>
                  <a:pt x="944" y="625252"/>
                </a:lnTo>
                <a:lnTo>
                  <a:pt x="3716" y="556095"/>
                </a:lnTo>
                <a:lnTo>
                  <a:pt x="8225" y="489346"/>
                </a:lnTo>
                <a:lnTo>
                  <a:pt x="14376" y="425356"/>
                </a:lnTo>
                <a:lnTo>
                  <a:pt x="22080" y="364474"/>
                </a:lnTo>
                <a:lnTo>
                  <a:pt x="31242" y="307051"/>
                </a:lnTo>
                <a:lnTo>
                  <a:pt x="41772" y="253435"/>
                </a:lnTo>
                <a:lnTo>
                  <a:pt x="53578" y="203977"/>
                </a:lnTo>
                <a:lnTo>
                  <a:pt x="66566" y="159028"/>
                </a:lnTo>
                <a:lnTo>
                  <a:pt x="80646" y="118936"/>
                </a:lnTo>
                <a:lnTo>
                  <a:pt x="111710" y="54727"/>
                </a:lnTo>
                <a:lnTo>
                  <a:pt x="146033" y="14148"/>
                </a:lnTo>
                <a:lnTo>
                  <a:pt x="182879" y="0"/>
                </a:lnTo>
                <a:lnTo>
                  <a:pt x="201572" y="3595"/>
                </a:lnTo>
                <a:lnTo>
                  <a:pt x="237249" y="31308"/>
                </a:lnTo>
                <a:lnTo>
                  <a:pt x="270035" y="84053"/>
                </a:lnTo>
                <a:lnTo>
                  <a:pt x="299193" y="159028"/>
                </a:lnTo>
                <a:lnTo>
                  <a:pt x="312181" y="203977"/>
                </a:lnTo>
                <a:lnTo>
                  <a:pt x="323987" y="253435"/>
                </a:lnTo>
                <a:lnTo>
                  <a:pt x="334517" y="307051"/>
                </a:lnTo>
                <a:lnTo>
                  <a:pt x="343679" y="364474"/>
                </a:lnTo>
                <a:lnTo>
                  <a:pt x="351383" y="425356"/>
                </a:lnTo>
                <a:lnTo>
                  <a:pt x="357534" y="489346"/>
                </a:lnTo>
                <a:lnTo>
                  <a:pt x="362043" y="556095"/>
                </a:lnTo>
                <a:lnTo>
                  <a:pt x="364815" y="625252"/>
                </a:lnTo>
                <a:lnTo>
                  <a:pt x="365760" y="696468"/>
                </a:lnTo>
                <a:lnTo>
                  <a:pt x="364815" y="767683"/>
                </a:lnTo>
                <a:lnTo>
                  <a:pt x="362043" y="836840"/>
                </a:lnTo>
                <a:lnTo>
                  <a:pt x="357534" y="903589"/>
                </a:lnTo>
                <a:lnTo>
                  <a:pt x="351383" y="967579"/>
                </a:lnTo>
                <a:lnTo>
                  <a:pt x="343679" y="1028461"/>
                </a:lnTo>
                <a:lnTo>
                  <a:pt x="334517" y="1085884"/>
                </a:lnTo>
                <a:lnTo>
                  <a:pt x="323987" y="1139500"/>
                </a:lnTo>
                <a:lnTo>
                  <a:pt x="312181" y="1188958"/>
                </a:lnTo>
                <a:lnTo>
                  <a:pt x="299193" y="1233907"/>
                </a:lnTo>
                <a:lnTo>
                  <a:pt x="285113" y="1273999"/>
                </a:lnTo>
                <a:lnTo>
                  <a:pt x="254049" y="1338208"/>
                </a:lnTo>
                <a:lnTo>
                  <a:pt x="219726" y="1378787"/>
                </a:lnTo>
                <a:lnTo>
                  <a:pt x="182879" y="1392936"/>
                </a:lnTo>
                <a:lnTo>
                  <a:pt x="164187" y="1389340"/>
                </a:lnTo>
                <a:lnTo>
                  <a:pt x="128510" y="1361627"/>
                </a:lnTo>
                <a:lnTo>
                  <a:pt x="95724" y="1308882"/>
                </a:lnTo>
                <a:lnTo>
                  <a:pt x="66566" y="1233907"/>
                </a:lnTo>
                <a:lnTo>
                  <a:pt x="53578" y="1188958"/>
                </a:lnTo>
                <a:lnTo>
                  <a:pt x="41772" y="1139500"/>
                </a:lnTo>
                <a:lnTo>
                  <a:pt x="31242" y="1085884"/>
                </a:lnTo>
                <a:lnTo>
                  <a:pt x="22080" y="1028461"/>
                </a:lnTo>
                <a:lnTo>
                  <a:pt x="14376" y="967579"/>
                </a:lnTo>
                <a:lnTo>
                  <a:pt x="8225" y="903589"/>
                </a:lnTo>
                <a:lnTo>
                  <a:pt x="3716" y="836840"/>
                </a:lnTo>
                <a:lnTo>
                  <a:pt x="944" y="767683"/>
                </a:lnTo>
                <a:lnTo>
                  <a:pt x="0" y="696468"/>
                </a:lnTo>
                <a:close/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CF210370-B039-6E47-7145-B102DC958CE5}"/>
              </a:ext>
            </a:extLst>
          </p:cNvPr>
          <p:cNvSpPr txBox="1"/>
          <p:nvPr/>
        </p:nvSpPr>
        <p:spPr>
          <a:xfrm>
            <a:off x="427112" y="512708"/>
            <a:ext cx="519747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dirty="0">
                <a:latin typeface="+mj-lt"/>
                <a:cs typeface="Calibri Light"/>
              </a:rPr>
              <a:t>4.</a:t>
            </a:r>
            <a:r>
              <a:rPr sz="3200" b="0" spc="-65" dirty="0">
                <a:latin typeface="+mj-lt"/>
                <a:cs typeface="Calibri Light"/>
              </a:rPr>
              <a:t> </a:t>
            </a:r>
            <a:r>
              <a:rPr sz="3200" b="0" dirty="0">
                <a:latin typeface="+mj-lt"/>
                <a:cs typeface="Calibri Light"/>
              </a:rPr>
              <a:t>Realice</a:t>
            </a:r>
            <a:r>
              <a:rPr sz="3200" b="0" spc="-55" dirty="0">
                <a:latin typeface="+mj-lt"/>
                <a:cs typeface="Calibri Light"/>
              </a:rPr>
              <a:t> </a:t>
            </a:r>
            <a:r>
              <a:rPr sz="3200" b="0" dirty="0">
                <a:latin typeface="+mj-lt"/>
                <a:cs typeface="Calibri Light"/>
              </a:rPr>
              <a:t>la</a:t>
            </a:r>
            <a:r>
              <a:rPr sz="3200" b="0" spc="-15" dirty="0">
                <a:latin typeface="+mj-lt"/>
                <a:cs typeface="Calibri Light"/>
              </a:rPr>
              <a:t> </a:t>
            </a:r>
            <a:r>
              <a:rPr sz="3200" b="0" spc="-10" dirty="0">
                <a:latin typeface="+mj-lt"/>
                <a:cs typeface="Calibri Light"/>
              </a:rPr>
              <a:t>evaluación</a:t>
            </a:r>
            <a:endParaRPr sz="3200" dirty="0">
              <a:latin typeface="+mj-l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3798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2">
            <a:extLst>
              <a:ext uri="{FF2B5EF4-FFF2-40B4-BE49-F238E27FC236}">
                <a16:creationId xmlns:a16="http://schemas.microsoft.com/office/drawing/2014/main" id="{8D6E07C5-1C57-B03D-1E59-49A34327F65C}"/>
              </a:ext>
            </a:extLst>
          </p:cNvPr>
          <p:cNvGrpSpPr/>
          <p:nvPr/>
        </p:nvGrpSpPr>
        <p:grpSpPr>
          <a:xfrm>
            <a:off x="405130" y="949993"/>
            <a:ext cx="11786870" cy="3659504"/>
            <a:chOff x="165011" y="1016253"/>
            <a:chExt cx="11786870" cy="3659504"/>
          </a:xfrm>
        </p:grpSpPr>
        <p:pic>
          <p:nvPicPr>
            <p:cNvPr id="5" name="object 3">
              <a:extLst>
                <a:ext uri="{FF2B5EF4-FFF2-40B4-BE49-F238E27FC236}">
                  <a16:creationId xmlns:a16="http://schemas.microsoft.com/office/drawing/2014/main" id="{8543E94E-CDD3-C98B-52F0-6E4CEDB0D95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5011" y="1715280"/>
              <a:ext cx="8523475" cy="2960070"/>
            </a:xfrm>
            <a:prstGeom prst="rect">
              <a:avLst/>
            </a:prstGeom>
          </p:spPr>
        </p:pic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EAA2A3EF-FD75-EAC9-055E-1A42B8D2470A}"/>
                </a:ext>
              </a:extLst>
            </p:cNvPr>
            <p:cNvSpPr/>
            <p:nvPr/>
          </p:nvSpPr>
          <p:spPr>
            <a:xfrm>
              <a:off x="7240523" y="1022603"/>
              <a:ext cx="4704715" cy="1054735"/>
            </a:xfrm>
            <a:custGeom>
              <a:avLst/>
              <a:gdLst/>
              <a:ahLst/>
              <a:cxnLst/>
              <a:rect l="l" t="t" r="r" b="b"/>
              <a:pathLst>
                <a:path w="4704715" h="1054735">
                  <a:moveTo>
                    <a:pt x="4528820" y="0"/>
                  </a:moveTo>
                  <a:lnTo>
                    <a:pt x="175768" y="0"/>
                  </a:lnTo>
                  <a:lnTo>
                    <a:pt x="129057" y="6281"/>
                  </a:lnTo>
                  <a:lnTo>
                    <a:pt x="87074" y="24007"/>
                  </a:lnTo>
                  <a:lnTo>
                    <a:pt x="51498" y="51498"/>
                  </a:lnTo>
                  <a:lnTo>
                    <a:pt x="24007" y="87074"/>
                  </a:lnTo>
                  <a:lnTo>
                    <a:pt x="6281" y="129057"/>
                  </a:lnTo>
                  <a:lnTo>
                    <a:pt x="0" y="175768"/>
                  </a:lnTo>
                  <a:lnTo>
                    <a:pt x="0" y="878840"/>
                  </a:lnTo>
                  <a:lnTo>
                    <a:pt x="6281" y="925550"/>
                  </a:lnTo>
                  <a:lnTo>
                    <a:pt x="24007" y="967533"/>
                  </a:lnTo>
                  <a:lnTo>
                    <a:pt x="51498" y="1003109"/>
                  </a:lnTo>
                  <a:lnTo>
                    <a:pt x="87074" y="1030600"/>
                  </a:lnTo>
                  <a:lnTo>
                    <a:pt x="129057" y="1048326"/>
                  </a:lnTo>
                  <a:lnTo>
                    <a:pt x="175768" y="1054608"/>
                  </a:lnTo>
                  <a:lnTo>
                    <a:pt x="4528820" y="1054608"/>
                  </a:lnTo>
                  <a:lnTo>
                    <a:pt x="4575530" y="1048326"/>
                  </a:lnTo>
                  <a:lnTo>
                    <a:pt x="4617513" y="1030600"/>
                  </a:lnTo>
                  <a:lnTo>
                    <a:pt x="4653089" y="1003109"/>
                  </a:lnTo>
                  <a:lnTo>
                    <a:pt x="4680580" y="967533"/>
                  </a:lnTo>
                  <a:lnTo>
                    <a:pt x="4698306" y="925550"/>
                  </a:lnTo>
                  <a:lnTo>
                    <a:pt x="4704587" y="878840"/>
                  </a:lnTo>
                  <a:lnTo>
                    <a:pt x="4704587" y="175768"/>
                  </a:lnTo>
                  <a:lnTo>
                    <a:pt x="4698306" y="129057"/>
                  </a:lnTo>
                  <a:lnTo>
                    <a:pt x="4680580" y="87074"/>
                  </a:lnTo>
                  <a:lnTo>
                    <a:pt x="4653089" y="51498"/>
                  </a:lnTo>
                  <a:lnTo>
                    <a:pt x="4617513" y="24007"/>
                  </a:lnTo>
                  <a:lnTo>
                    <a:pt x="4575530" y="6281"/>
                  </a:lnTo>
                  <a:lnTo>
                    <a:pt x="452882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E04DA61B-9D06-D3AB-D047-914F2F2F5A77}"/>
                </a:ext>
              </a:extLst>
            </p:cNvPr>
            <p:cNvSpPr/>
            <p:nvPr/>
          </p:nvSpPr>
          <p:spPr>
            <a:xfrm>
              <a:off x="7240523" y="1022603"/>
              <a:ext cx="4704715" cy="1054735"/>
            </a:xfrm>
            <a:custGeom>
              <a:avLst/>
              <a:gdLst/>
              <a:ahLst/>
              <a:cxnLst/>
              <a:rect l="l" t="t" r="r" b="b"/>
              <a:pathLst>
                <a:path w="4704715" h="1054735">
                  <a:moveTo>
                    <a:pt x="0" y="175768"/>
                  </a:moveTo>
                  <a:lnTo>
                    <a:pt x="6281" y="129057"/>
                  </a:lnTo>
                  <a:lnTo>
                    <a:pt x="24007" y="87074"/>
                  </a:lnTo>
                  <a:lnTo>
                    <a:pt x="51498" y="51498"/>
                  </a:lnTo>
                  <a:lnTo>
                    <a:pt x="87074" y="24007"/>
                  </a:lnTo>
                  <a:lnTo>
                    <a:pt x="129057" y="6281"/>
                  </a:lnTo>
                  <a:lnTo>
                    <a:pt x="175768" y="0"/>
                  </a:lnTo>
                  <a:lnTo>
                    <a:pt x="4528820" y="0"/>
                  </a:lnTo>
                  <a:lnTo>
                    <a:pt x="4575530" y="6281"/>
                  </a:lnTo>
                  <a:lnTo>
                    <a:pt x="4617513" y="24007"/>
                  </a:lnTo>
                  <a:lnTo>
                    <a:pt x="4653089" y="51498"/>
                  </a:lnTo>
                  <a:lnTo>
                    <a:pt x="4680580" y="87074"/>
                  </a:lnTo>
                  <a:lnTo>
                    <a:pt x="4698306" y="129057"/>
                  </a:lnTo>
                  <a:lnTo>
                    <a:pt x="4704587" y="175768"/>
                  </a:lnTo>
                  <a:lnTo>
                    <a:pt x="4704587" y="878840"/>
                  </a:lnTo>
                  <a:lnTo>
                    <a:pt x="4698306" y="925550"/>
                  </a:lnTo>
                  <a:lnTo>
                    <a:pt x="4680580" y="967533"/>
                  </a:lnTo>
                  <a:lnTo>
                    <a:pt x="4653089" y="1003109"/>
                  </a:lnTo>
                  <a:lnTo>
                    <a:pt x="4617513" y="1030600"/>
                  </a:lnTo>
                  <a:lnTo>
                    <a:pt x="4575530" y="1048326"/>
                  </a:lnTo>
                  <a:lnTo>
                    <a:pt x="4528820" y="1054608"/>
                  </a:lnTo>
                  <a:lnTo>
                    <a:pt x="175768" y="1054608"/>
                  </a:lnTo>
                  <a:lnTo>
                    <a:pt x="129057" y="1048326"/>
                  </a:lnTo>
                  <a:lnTo>
                    <a:pt x="87074" y="1030600"/>
                  </a:lnTo>
                  <a:lnTo>
                    <a:pt x="51498" y="1003109"/>
                  </a:lnTo>
                  <a:lnTo>
                    <a:pt x="24007" y="967533"/>
                  </a:lnTo>
                  <a:lnTo>
                    <a:pt x="6281" y="925550"/>
                  </a:lnTo>
                  <a:lnTo>
                    <a:pt x="0" y="878840"/>
                  </a:lnTo>
                  <a:lnTo>
                    <a:pt x="0" y="175768"/>
                  </a:lnTo>
                  <a:close/>
                </a:path>
              </a:pathLst>
            </a:custGeom>
            <a:ln w="12700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6">
            <a:extLst>
              <a:ext uri="{FF2B5EF4-FFF2-40B4-BE49-F238E27FC236}">
                <a16:creationId xmlns:a16="http://schemas.microsoft.com/office/drawing/2014/main" id="{28C94F71-ACC9-9218-F5AF-6312B6F0D7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11452" y="1143250"/>
            <a:ext cx="431482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000" dirty="0"/>
              <a:t>La</a:t>
            </a:r>
            <a:r>
              <a:rPr sz="2000" spc="-105" dirty="0"/>
              <a:t> </a:t>
            </a:r>
            <a:r>
              <a:rPr sz="2000" dirty="0"/>
              <a:t>primera</a:t>
            </a:r>
            <a:r>
              <a:rPr sz="2000" spc="-80" dirty="0"/>
              <a:t> </a:t>
            </a:r>
            <a:r>
              <a:rPr sz="2000" dirty="0"/>
              <a:t>parte</a:t>
            </a:r>
            <a:r>
              <a:rPr sz="2000" spc="-100" dirty="0"/>
              <a:t> </a:t>
            </a:r>
            <a:r>
              <a:rPr sz="2000" spc="-10" dirty="0"/>
              <a:t>corresponde </a:t>
            </a:r>
            <a:r>
              <a:rPr sz="2000" dirty="0"/>
              <a:t>al</a:t>
            </a:r>
            <a:r>
              <a:rPr sz="2000" spc="-75" dirty="0"/>
              <a:t> </a:t>
            </a:r>
            <a:r>
              <a:rPr sz="2000" dirty="0"/>
              <a:t>20%</a:t>
            </a:r>
            <a:r>
              <a:rPr sz="2000" spc="-55" dirty="0"/>
              <a:t> </a:t>
            </a:r>
            <a:r>
              <a:rPr sz="2000" dirty="0"/>
              <a:t>del</a:t>
            </a:r>
            <a:r>
              <a:rPr sz="2000" spc="-70" dirty="0"/>
              <a:t> </a:t>
            </a:r>
            <a:r>
              <a:rPr sz="2000" dirty="0"/>
              <a:t>puntaje</a:t>
            </a:r>
            <a:r>
              <a:rPr sz="2000" spc="-50" dirty="0"/>
              <a:t> </a:t>
            </a:r>
            <a:r>
              <a:rPr sz="2000" spc="-10" dirty="0"/>
              <a:t>final.</a:t>
            </a:r>
            <a:endParaRPr sz="2000" dirty="0"/>
          </a:p>
        </p:txBody>
      </p:sp>
      <p:grpSp>
        <p:nvGrpSpPr>
          <p:cNvPr id="9" name="object 7">
            <a:extLst>
              <a:ext uri="{FF2B5EF4-FFF2-40B4-BE49-F238E27FC236}">
                <a16:creationId xmlns:a16="http://schemas.microsoft.com/office/drawing/2014/main" id="{7E7B5A99-309D-8AC8-1EF3-C9351EA1360F}"/>
              </a:ext>
            </a:extLst>
          </p:cNvPr>
          <p:cNvGrpSpPr/>
          <p:nvPr/>
        </p:nvGrpSpPr>
        <p:grpSpPr>
          <a:xfrm>
            <a:off x="6834212" y="4028981"/>
            <a:ext cx="5153660" cy="2124710"/>
            <a:chOff x="6594093" y="4095241"/>
            <a:chExt cx="5153660" cy="2124710"/>
          </a:xfrm>
        </p:grpSpPr>
        <p:sp>
          <p:nvSpPr>
            <p:cNvPr id="10" name="object 8">
              <a:extLst>
                <a:ext uri="{FF2B5EF4-FFF2-40B4-BE49-F238E27FC236}">
                  <a16:creationId xmlns:a16="http://schemas.microsoft.com/office/drawing/2014/main" id="{1CAC992E-722B-7BDA-9C91-DA05A325048B}"/>
                </a:ext>
              </a:extLst>
            </p:cNvPr>
            <p:cNvSpPr/>
            <p:nvPr/>
          </p:nvSpPr>
          <p:spPr>
            <a:xfrm>
              <a:off x="6600443" y="4101591"/>
              <a:ext cx="5140960" cy="2112010"/>
            </a:xfrm>
            <a:custGeom>
              <a:avLst/>
              <a:gdLst/>
              <a:ahLst/>
              <a:cxnLst/>
              <a:rect l="l" t="t" r="r" b="b"/>
              <a:pathLst>
                <a:path w="5140959" h="2112010">
                  <a:moveTo>
                    <a:pt x="842390" y="0"/>
                  </a:moveTo>
                  <a:lnTo>
                    <a:pt x="856741" y="391159"/>
                  </a:lnTo>
                  <a:lnTo>
                    <a:pt x="0" y="391159"/>
                  </a:lnTo>
                  <a:lnTo>
                    <a:pt x="0" y="2111755"/>
                  </a:lnTo>
                  <a:lnTo>
                    <a:pt x="5140452" y="2111755"/>
                  </a:lnTo>
                  <a:lnTo>
                    <a:pt x="5140452" y="391159"/>
                  </a:lnTo>
                  <a:lnTo>
                    <a:pt x="2141854" y="391159"/>
                  </a:lnTo>
                  <a:lnTo>
                    <a:pt x="84239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898E3DE9-675B-1090-C7B0-2C2AC514E649}"/>
                </a:ext>
              </a:extLst>
            </p:cNvPr>
            <p:cNvSpPr/>
            <p:nvPr/>
          </p:nvSpPr>
          <p:spPr>
            <a:xfrm>
              <a:off x="6600443" y="4101591"/>
              <a:ext cx="5140960" cy="2112010"/>
            </a:xfrm>
            <a:custGeom>
              <a:avLst/>
              <a:gdLst/>
              <a:ahLst/>
              <a:cxnLst/>
              <a:rect l="l" t="t" r="r" b="b"/>
              <a:pathLst>
                <a:path w="5140959" h="2112010">
                  <a:moveTo>
                    <a:pt x="0" y="391159"/>
                  </a:moveTo>
                  <a:lnTo>
                    <a:pt x="856741" y="391159"/>
                  </a:lnTo>
                  <a:lnTo>
                    <a:pt x="842390" y="0"/>
                  </a:lnTo>
                  <a:lnTo>
                    <a:pt x="2141854" y="391159"/>
                  </a:lnTo>
                  <a:lnTo>
                    <a:pt x="5140452" y="391159"/>
                  </a:lnTo>
                  <a:lnTo>
                    <a:pt x="5140452" y="677925"/>
                  </a:lnTo>
                  <a:lnTo>
                    <a:pt x="5140452" y="1108074"/>
                  </a:lnTo>
                  <a:lnTo>
                    <a:pt x="5140452" y="2111755"/>
                  </a:lnTo>
                  <a:lnTo>
                    <a:pt x="2141854" y="2111755"/>
                  </a:lnTo>
                  <a:lnTo>
                    <a:pt x="856741" y="2111755"/>
                  </a:lnTo>
                  <a:lnTo>
                    <a:pt x="0" y="2111755"/>
                  </a:lnTo>
                  <a:lnTo>
                    <a:pt x="0" y="1108074"/>
                  </a:lnTo>
                  <a:lnTo>
                    <a:pt x="0" y="677925"/>
                  </a:lnTo>
                  <a:lnTo>
                    <a:pt x="0" y="391159"/>
                  </a:lnTo>
                  <a:close/>
                </a:path>
              </a:pathLst>
            </a:custGeom>
            <a:ln w="12700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0">
            <a:extLst>
              <a:ext uri="{FF2B5EF4-FFF2-40B4-BE49-F238E27FC236}">
                <a16:creationId xmlns:a16="http://schemas.microsoft.com/office/drawing/2014/main" id="{E9C87C68-A447-ED15-281F-D5BD6D175638}"/>
              </a:ext>
            </a:extLst>
          </p:cNvPr>
          <p:cNvSpPr txBox="1"/>
          <p:nvPr/>
        </p:nvSpPr>
        <p:spPr>
          <a:xfrm>
            <a:off x="6954544" y="4833624"/>
            <a:ext cx="4912995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4678680" algn="l"/>
              </a:tabLst>
            </a:pP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Marque</a:t>
            </a:r>
            <a:r>
              <a:rPr sz="2000" spc="-8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la</a:t>
            </a:r>
            <a:r>
              <a:rPr sz="2000" spc="-9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j-lt"/>
                <a:cs typeface="Calibri"/>
              </a:rPr>
              <a:t>casilla</a:t>
            </a:r>
            <a:r>
              <a:rPr sz="2000" spc="-9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j-lt"/>
                <a:cs typeface="Calibri"/>
              </a:rPr>
              <a:t>ÚNICAMENTE</a:t>
            </a:r>
            <a:r>
              <a:rPr lang="es-MX" sz="2000" spc="-1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25" dirty="0" err="1">
                <a:solidFill>
                  <a:srgbClr val="FFFFFF"/>
                </a:solidFill>
                <a:latin typeface="+mj-lt"/>
                <a:cs typeface="Calibri"/>
              </a:rPr>
              <a:t>si</a:t>
            </a:r>
            <a:r>
              <a:rPr sz="20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la</a:t>
            </a:r>
            <a:r>
              <a:rPr sz="2000" spc="-9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j-lt"/>
                <a:cs typeface="Calibri"/>
              </a:rPr>
              <a:t>respuesta</a:t>
            </a:r>
            <a:r>
              <a:rPr sz="2000" spc="-5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a</a:t>
            </a:r>
            <a:r>
              <a:rPr sz="2000" spc="-9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cada</a:t>
            </a:r>
            <a:r>
              <a:rPr sz="2000" spc="-8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j-lt"/>
                <a:cs typeface="Calibri"/>
              </a:rPr>
              <a:t>pregunta</a:t>
            </a:r>
            <a:r>
              <a:rPr sz="2000" spc="-6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j-lt"/>
                <a:cs typeface="Calibri"/>
              </a:rPr>
              <a:t>es </a:t>
            </a:r>
            <a:r>
              <a:rPr sz="2000" spc="-10" dirty="0">
                <a:solidFill>
                  <a:srgbClr val="FFFFFF"/>
                </a:solidFill>
                <a:latin typeface="+mj-lt"/>
                <a:cs typeface="Calibri"/>
              </a:rPr>
              <a:t>AFIRMATIVA</a:t>
            </a:r>
            <a:endParaRPr sz="20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213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>
            <a:extLst>
              <a:ext uri="{FF2B5EF4-FFF2-40B4-BE49-F238E27FC236}">
                <a16:creationId xmlns:a16="http://schemas.microsoft.com/office/drawing/2014/main" id="{35645BD7-62FC-F852-B3BB-24839761609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497" y="1484248"/>
            <a:ext cx="6712421" cy="3883605"/>
          </a:xfrm>
          <a:prstGeom prst="rect">
            <a:avLst/>
          </a:prstGeom>
        </p:spPr>
      </p:pic>
      <p:pic>
        <p:nvPicPr>
          <p:cNvPr id="5" name="object 3">
            <a:extLst>
              <a:ext uri="{FF2B5EF4-FFF2-40B4-BE49-F238E27FC236}">
                <a16:creationId xmlns:a16="http://schemas.microsoft.com/office/drawing/2014/main" id="{22C05650-9735-BE1D-E49C-DEE68D822FF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14" y="5895267"/>
            <a:ext cx="1175169" cy="197902"/>
          </a:xfrm>
          <a:prstGeom prst="rect">
            <a:avLst/>
          </a:prstGeom>
        </p:spPr>
      </p:pic>
      <p:grpSp>
        <p:nvGrpSpPr>
          <p:cNvPr id="6" name="object 4">
            <a:extLst>
              <a:ext uri="{FF2B5EF4-FFF2-40B4-BE49-F238E27FC236}">
                <a16:creationId xmlns:a16="http://schemas.microsoft.com/office/drawing/2014/main" id="{57CE698C-35FF-AA60-0454-256321EC78F4}"/>
              </a:ext>
            </a:extLst>
          </p:cNvPr>
          <p:cNvGrpSpPr/>
          <p:nvPr/>
        </p:nvGrpSpPr>
        <p:grpSpPr>
          <a:xfrm>
            <a:off x="6603238" y="908050"/>
            <a:ext cx="4980940" cy="932180"/>
            <a:chOff x="6603238" y="908050"/>
            <a:chExt cx="4980940" cy="932180"/>
          </a:xfrm>
        </p:grpSpPr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6669050C-1B0A-11C5-553E-A634AB2A1E3B}"/>
                </a:ext>
              </a:extLst>
            </p:cNvPr>
            <p:cNvSpPr/>
            <p:nvPr/>
          </p:nvSpPr>
          <p:spPr>
            <a:xfrm>
              <a:off x="6609588" y="914400"/>
              <a:ext cx="4968240" cy="919480"/>
            </a:xfrm>
            <a:custGeom>
              <a:avLst/>
              <a:gdLst/>
              <a:ahLst/>
              <a:cxnLst/>
              <a:rect l="l" t="t" r="r" b="b"/>
              <a:pathLst>
                <a:path w="4968240" h="919480">
                  <a:moveTo>
                    <a:pt x="4815078" y="0"/>
                  </a:moveTo>
                  <a:lnTo>
                    <a:pt x="153161" y="0"/>
                  </a:lnTo>
                  <a:lnTo>
                    <a:pt x="104753" y="7808"/>
                  </a:lnTo>
                  <a:lnTo>
                    <a:pt x="62709" y="29553"/>
                  </a:lnTo>
                  <a:lnTo>
                    <a:pt x="29553" y="62709"/>
                  </a:lnTo>
                  <a:lnTo>
                    <a:pt x="7808" y="104753"/>
                  </a:lnTo>
                  <a:lnTo>
                    <a:pt x="0" y="153162"/>
                  </a:lnTo>
                  <a:lnTo>
                    <a:pt x="0" y="765810"/>
                  </a:lnTo>
                  <a:lnTo>
                    <a:pt x="7808" y="814218"/>
                  </a:lnTo>
                  <a:lnTo>
                    <a:pt x="29553" y="856262"/>
                  </a:lnTo>
                  <a:lnTo>
                    <a:pt x="62709" y="889418"/>
                  </a:lnTo>
                  <a:lnTo>
                    <a:pt x="104753" y="911163"/>
                  </a:lnTo>
                  <a:lnTo>
                    <a:pt x="153161" y="918972"/>
                  </a:lnTo>
                  <a:lnTo>
                    <a:pt x="4815078" y="918972"/>
                  </a:lnTo>
                  <a:lnTo>
                    <a:pt x="4863486" y="911163"/>
                  </a:lnTo>
                  <a:lnTo>
                    <a:pt x="4905530" y="889418"/>
                  </a:lnTo>
                  <a:lnTo>
                    <a:pt x="4938686" y="856262"/>
                  </a:lnTo>
                  <a:lnTo>
                    <a:pt x="4960431" y="814218"/>
                  </a:lnTo>
                  <a:lnTo>
                    <a:pt x="4968239" y="765810"/>
                  </a:lnTo>
                  <a:lnTo>
                    <a:pt x="4968239" y="153162"/>
                  </a:lnTo>
                  <a:lnTo>
                    <a:pt x="4960431" y="104753"/>
                  </a:lnTo>
                  <a:lnTo>
                    <a:pt x="4938686" y="62709"/>
                  </a:lnTo>
                  <a:lnTo>
                    <a:pt x="4905530" y="29553"/>
                  </a:lnTo>
                  <a:lnTo>
                    <a:pt x="4863486" y="7808"/>
                  </a:lnTo>
                  <a:lnTo>
                    <a:pt x="481507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D8ED3489-314C-AC46-6258-FDEECAD3107D}"/>
                </a:ext>
              </a:extLst>
            </p:cNvPr>
            <p:cNvSpPr/>
            <p:nvPr/>
          </p:nvSpPr>
          <p:spPr>
            <a:xfrm>
              <a:off x="6609588" y="914400"/>
              <a:ext cx="4968240" cy="919480"/>
            </a:xfrm>
            <a:custGeom>
              <a:avLst/>
              <a:gdLst/>
              <a:ahLst/>
              <a:cxnLst/>
              <a:rect l="l" t="t" r="r" b="b"/>
              <a:pathLst>
                <a:path w="4968240" h="919480">
                  <a:moveTo>
                    <a:pt x="0" y="153162"/>
                  </a:moveTo>
                  <a:lnTo>
                    <a:pt x="7808" y="104753"/>
                  </a:lnTo>
                  <a:lnTo>
                    <a:pt x="29553" y="62709"/>
                  </a:lnTo>
                  <a:lnTo>
                    <a:pt x="62709" y="29553"/>
                  </a:lnTo>
                  <a:lnTo>
                    <a:pt x="104753" y="7808"/>
                  </a:lnTo>
                  <a:lnTo>
                    <a:pt x="153161" y="0"/>
                  </a:lnTo>
                  <a:lnTo>
                    <a:pt x="4815078" y="0"/>
                  </a:lnTo>
                  <a:lnTo>
                    <a:pt x="4863486" y="7808"/>
                  </a:lnTo>
                  <a:lnTo>
                    <a:pt x="4905530" y="29553"/>
                  </a:lnTo>
                  <a:lnTo>
                    <a:pt x="4938686" y="62709"/>
                  </a:lnTo>
                  <a:lnTo>
                    <a:pt x="4960431" y="104753"/>
                  </a:lnTo>
                  <a:lnTo>
                    <a:pt x="4968239" y="153162"/>
                  </a:lnTo>
                  <a:lnTo>
                    <a:pt x="4968239" y="765810"/>
                  </a:lnTo>
                  <a:lnTo>
                    <a:pt x="4960431" y="814218"/>
                  </a:lnTo>
                  <a:lnTo>
                    <a:pt x="4938686" y="856262"/>
                  </a:lnTo>
                  <a:lnTo>
                    <a:pt x="4905530" y="889418"/>
                  </a:lnTo>
                  <a:lnTo>
                    <a:pt x="4863486" y="911163"/>
                  </a:lnTo>
                  <a:lnTo>
                    <a:pt x="4815078" y="918972"/>
                  </a:lnTo>
                  <a:lnTo>
                    <a:pt x="153161" y="918972"/>
                  </a:lnTo>
                  <a:lnTo>
                    <a:pt x="104753" y="911163"/>
                  </a:lnTo>
                  <a:lnTo>
                    <a:pt x="62709" y="889418"/>
                  </a:lnTo>
                  <a:lnTo>
                    <a:pt x="29553" y="856262"/>
                  </a:lnTo>
                  <a:lnTo>
                    <a:pt x="7808" y="814218"/>
                  </a:lnTo>
                  <a:lnTo>
                    <a:pt x="0" y="765810"/>
                  </a:lnTo>
                  <a:lnTo>
                    <a:pt x="0" y="153162"/>
                  </a:lnTo>
                  <a:close/>
                </a:path>
              </a:pathLst>
            </a:custGeom>
            <a:ln w="12700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7">
            <a:extLst>
              <a:ext uri="{FF2B5EF4-FFF2-40B4-BE49-F238E27FC236}">
                <a16:creationId xmlns:a16="http://schemas.microsoft.com/office/drawing/2014/main" id="{CF2DF785-0ACF-AC9D-B998-EB0E00579C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08598" y="282098"/>
            <a:ext cx="4170219" cy="1599248"/>
          </a:xfrm>
          <a:prstGeom prst="rect">
            <a:avLst/>
          </a:prstGeom>
        </p:spPr>
        <p:txBody>
          <a:bodyPr vert="horz" wrap="square" lIns="0" tIns="7140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sz="1800" dirty="0"/>
              <a:t>La</a:t>
            </a:r>
            <a:r>
              <a:rPr sz="1800" spc="-40" dirty="0"/>
              <a:t> </a:t>
            </a:r>
            <a:r>
              <a:rPr sz="1800" dirty="0"/>
              <a:t>segunda</a:t>
            </a:r>
            <a:r>
              <a:rPr sz="1800" spc="-30" dirty="0"/>
              <a:t> </a:t>
            </a:r>
            <a:r>
              <a:rPr sz="1800" dirty="0"/>
              <a:t>parte</a:t>
            </a:r>
            <a:r>
              <a:rPr sz="1800" spc="-45" dirty="0"/>
              <a:t> </a:t>
            </a:r>
            <a:r>
              <a:rPr sz="1800" dirty="0"/>
              <a:t>corresponde</a:t>
            </a:r>
            <a:r>
              <a:rPr sz="1800" spc="-20" dirty="0"/>
              <a:t> </a:t>
            </a:r>
            <a:r>
              <a:rPr sz="1800" dirty="0"/>
              <a:t>al</a:t>
            </a:r>
            <a:r>
              <a:rPr sz="1800" spc="-40" dirty="0"/>
              <a:t> </a:t>
            </a:r>
            <a:r>
              <a:rPr sz="1800" spc="-25" dirty="0"/>
              <a:t>80%</a:t>
            </a:r>
            <a:r>
              <a:rPr lang="es-MX" sz="1800" spc="-25" dirty="0"/>
              <a:t>  </a:t>
            </a:r>
            <a:r>
              <a:rPr sz="1800" dirty="0"/>
              <a:t>del</a:t>
            </a:r>
            <a:r>
              <a:rPr sz="1800" spc="-35" dirty="0"/>
              <a:t> </a:t>
            </a:r>
            <a:r>
              <a:rPr sz="1800" dirty="0"/>
              <a:t>puntaje</a:t>
            </a:r>
            <a:r>
              <a:rPr sz="1800" spc="-35" dirty="0"/>
              <a:t> </a:t>
            </a:r>
            <a:r>
              <a:rPr sz="1800" spc="-10" dirty="0"/>
              <a:t>final</a:t>
            </a:r>
            <a:r>
              <a:rPr spc="-10" dirty="0"/>
              <a:t>.</a:t>
            </a:r>
          </a:p>
        </p:txBody>
      </p:sp>
      <p:grpSp>
        <p:nvGrpSpPr>
          <p:cNvPr id="10" name="object 8">
            <a:extLst>
              <a:ext uri="{FF2B5EF4-FFF2-40B4-BE49-F238E27FC236}">
                <a16:creationId xmlns:a16="http://schemas.microsoft.com/office/drawing/2014/main" id="{C25D02F3-1116-1F67-50E9-E891D8E79D5D}"/>
              </a:ext>
            </a:extLst>
          </p:cNvPr>
          <p:cNvGrpSpPr/>
          <p:nvPr/>
        </p:nvGrpSpPr>
        <p:grpSpPr>
          <a:xfrm>
            <a:off x="6449314" y="3521709"/>
            <a:ext cx="5290820" cy="1893570"/>
            <a:chOff x="6449314" y="3521709"/>
            <a:chExt cx="5290820" cy="1893570"/>
          </a:xfrm>
        </p:grpSpPr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922791B2-826D-11ED-86B1-592D857218B9}"/>
                </a:ext>
              </a:extLst>
            </p:cNvPr>
            <p:cNvSpPr/>
            <p:nvPr/>
          </p:nvSpPr>
          <p:spPr>
            <a:xfrm>
              <a:off x="6455664" y="3528059"/>
              <a:ext cx="5278120" cy="1880870"/>
            </a:xfrm>
            <a:custGeom>
              <a:avLst/>
              <a:gdLst/>
              <a:ahLst/>
              <a:cxnLst/>
              <a:rect l="l" t="t" r="r" b="b"/>
              <a:pathLst>
                <a:path w="5278120" h="1880870">
                  <a:moveTo>
                    <a:pt x="5277612" y="0"/>
                  </a:moveTo>
                  <a:lnTo>
                    <a:pt x="1194815" y="0"/>
                  </a:lnTo>
                  <a:lnTo>
                    <a:pt x="1194815" y="705231"/>
                  </a:lnTo>
                  <a:lnTo>
                    <a:pt x="470154" y="705231"/>
                  </a:lnTo>
                  <a:lnTo>
                    <a:pt x="470154" y="470153"/>
                  </a:lnTo>
                  <a:lnTo>
                    <a:pt x="0" y="940307"/>
                  </a:lnTo>
                  <a:lnTo>
                    <a:pt x="470154" y="1410462"/>
                  </a:lnTo>
                  <a:lnTo>
                    <a:pt x="470154" y="1175384"/>
                  </a:lnTo>
                  <a:lnTo>
                    <a:pt x="1194815" y="1175384"/>
                  </a:lnTo>
                  <a:lnTo>
                    <a:pt x="1194815" y="1880615"/>
                  </a:lnTo>
                  <a:lnTo>
                    <a:pt x="5277612" y="1880615"/>
                  </a:lnTo>
                  <a:lnTo>
                    <a:pt x="5277612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>
              <a:extLst>
                <a:ext uri="{FF2B5EF4-FFF2-40B4-BE49-F238E27FC236}">
                  <a16:creationId xmlns:a16="http://schemas.microsoft.com/office/drawing/2014/main" id="{7C9843FA-11C1-C613-82BC-4C51BC2BCD11}"/>
                </a:ext>
              </a:extLst>
            </p:cNvPr>
            <p:cNvSpPr/>
            <p:nvPr/>
          </p:nvSpPr>
          <p:spPr>
            <a:xfrm>
              <a:off x="6455664" y="3528059"/>
              <a:ext cx="5278120" cy="1880870"/>
            </a:xfrm>
            <a:custGeom>
              <a:avLst/>
              <a:gdLst/>
              <a:ahLst/>
              <a:cxnLst/>
              <a:rect l="l" t="t" r="r" b="b"/>
              <a:pathLst>
                <a:path w="5278120" h="1880870">
                  <a:moveTo>
                    <a:pt x="0" y="940307"/>
                  </a:moveTo>
                  <a:lnTo>
                    <a:pt x="470154" y="470153"/>
                  </a:lnTo>
                  <a:lnTo>
                    <a:pt x="470154" y="705231"/>
                  </a:lnTo>
                  <a:lnTo>
                    <a:pt x="1194815" y="705231"/>
                  </a:lnTo>
                  <a:lnTo>
                    <a:pt x="1194815" y="0"/>
                  </a:lnTo>
                  <a:lnTo>
                    <a:pt x="5277612" y="0"/>
                  </a:lnTo>
                  <a:lnTo>
                    <a:pt x="5277612" y="1880615"/>
                  </a:lnTo>
                  <a:lnTo>
                    <a:pt x="1194815" y="1880615"/>
                  </a:lnTo>
                  <a:lnTo>
                    <a:pt x="1194815" y="1175384"/>
                  </a:lnTo>
                  <a:lnTo>
                    <a:pt x="470154" y="1175384"/>
                  </a:lnTo>
                  <a:lnTo>
                    <a:pt x="470154" y="1410462"/>
                  </a:lnTo>
                  <a:lnTo>
                    <a:pt x="0" y="940307"/>
                  </a:lnTo>
                  <a:close/>
                </a:path>
              </a:pathLst>
            </a:custGeom>
            <a:ln w="12699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1">
            <a:extLst>
              <a:ext uri="{FF2B5EF4-FFF2-40B4-BE49-F238E27FC236}">
                <a16:creationId xmlns:a16="http://schemas.microsoft.com/office/drawing/2014/main" id="{3320721D-2172-7864-84A3-791D13A2616D}"/>
              </a:ext>
            </a:extLst>
          </p:cNvPr>
          <p:cNvSpPr txBox="1"/>
          <p:nvPr/>
        </p:nvSpPr>
        <p:spPr>
          <a:xfrm>
            <a:off x="7814645" y="3754582"/>
            <a:ext cx="3763183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Justifique</a:t>
            </a:r>
            <a:r>
              <a:rPr sz="2000" spc="-15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j-lt"/>
                <a:cs typeface="Calibri"/>
              </a:rPr>
              <a:t>cualitativamente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su</a:t>
            </a:r>
            <a:r>
              <a:rPr sz="2000" spc="-3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j-lt"/>
                <a:cs typeface="Calibri"/>
              </a:rPr>
              <a:t>calificación</a:t>
            </a:r>
            <a:r>
              <a:rPr sz="2000" spc="-5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del</a:t>
            </a:r>
            <a:r>
              <a:rPr sz="2000" spc="-4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j-lt"/>
                <a:cs typeface="Calibri"/>
              </a:rPr>
              <a:t>resumen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(se</a:t>
            </a:r>
            <a:r>
              <a:rPr sz="2000" spc="-5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envía</a:t>
            </a:r>
            <a:r>
              <a:rPr sz="2000" spc="-4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a</a:t>
            </a:r>
            <a:r>
              <a:rPr sz="2000" spc="-6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los</a:t>
            </a:r>
            <a:r>
              <a:rPr sz="2000" spc="-5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j-lt"/>
                <a:cs typeface="Calibri"/>
              </a:rPr>
              <a:t>autores)</a:t>
            </a:r>
            <a:endParaRPr sz="2000" dirty="0">
              <a:latin typeface="+mj-lt"/>
              <a:cs typeface="Calibri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DDA54FA4-FA7E-8ABC-F351-22BA74EE52D8}"/>
              </a:ext>
            </a:extLst>
          </p:cNvPr>
          <p:cNvSpPr/>
          <p:nvPr/>
        </p:nvSpPr>
        <p:spPr>
          <a:xfrm>
            <a:off x="262890" y="5747765"/>
            <a:ext cx="1576070" cy="487680"/>
          </a:xfrm>
          <a:custGeom>
            <a:avLst/>
            <a:gdLst/>
            <a:ahLst/>
            <a:cxnLst/>
            <a:rect l="l" t="t" r="r" b="b"/>
            <a:pathLst>
              <a:path w="1576070" h="487679">
                <a:moveTo>
                  <a:pt x="0" y="243840"/>
                </a:moveTo>
                <a:lnTo>
                  <a:pt x="12694" y="200009"/>
                </a:lnTo>
                <a:lnTo>
                  <a:pt x="49293" y="158755"/>
                </a:lnTo>
                <a:lnTo>
                  <a:pt x="107571" y="120768"/>
                </a:lnTo>
                <a:lnTo>
                  <a:pt x="144145" y="103215"/>
                </a:lnTo>
                <a:lnTo>
                  <a:pt x="185305" y="86736"/>
                </a:lnTo>
                <a:lnTo>
                  <a:pt x="230771" y="71418"/>
                </a:lnTo>
                <a:lnTo>
                  <a:pt x="280267" y="57347"/>
                </a:lnTo>
                <a:lnTo>
                  <a:pt x="333514" y="44609"/>
                </a:lnTo>
                <a:lnTo>
                  <a:pt x="390234" y="33290"/>
                </a:lnTo>
                <a:lnTo>
                  <a:pt x="450148" y="23477"/>
                </a:lnTo>
                <a:lnTo>
                  <a:pt x="512980" y="15255"/>
                </a:lnTo>
                <a:lnTo>
                  <a:pt x="578449" y="8710"/>
                </a:lnTo>
                <a:lnTo>
                  <a:pt x="646279" y="3928"/>
                </a:lnTo>
                <a:lnTo>
                  <a:pt x="716191" y="996"/>
                </a:lnTo>
                <a:lnTo>
                  <a:pt x="787907" y="0"/>
                </a:lnTo>
                <a:lnTo>
                  <a:pt x="859616" y="996"/>
                </a:lnTo>
                <a:lnTo>
                  <a:pt x="929522" y="3928"/>
                </a:lnTo>
                <a:lnTo>
                  <a:pt x="997348" y="8710"/>
                </a:lnTo>
                <a:lnTo>
                  <a:pt x="1062815" y="15255"/>
                </a:lnTo>
                <a:lnTo>
                  <a:pt x="1125645" y="23477"/>
                </a:lnTo>
                <a:lnTo>
                  <a:pt x="1185559" y="33290"/>
                </a:lnTo>
                <a:lnTo>
                  <a:pt x="1242279" y="44609"/>
                </a:lnTo>
                <a:lnTo>
                  <a:pt x="1295527" y="57347"/>
                </a:lnTo>
                <a:lnTo>
                  <a:pt x="1345025" y="71418"/>
                </a:lnTo>
                <a:lnTo>
                  <a:pt x="1390494" y="86736"/>
                </a:lnTo>
                <a:lnTo>
                  <a:pt x="1431656" y="103215"/>
                </a:lnTo>
                <a:lnTo>
                  <a:pt x="1468232" y="120768"/>
                </a:lnTo>
                <a:lnTo>
                  <a:pt x="1526517" y="158755"/>
                </a:lnTo>
                <a:lnTo>
                  <a:pt x="1563120" y="200009"/>
                </a:lnTo>
                <a:lnTo>
                  <a:pt x="1575816" y="243840"/>
                </a:lnTo>
                <a:lnTo>
                  <a:pt x="1572595" y="266034"/>
                </a:lnTo>
                <a:lnTo>
                  <a:pt x="1547667" y="308662"/>
                </a:lnTo>
                <a:lnTo>
                  <a:pt x="1499945" y="348369"/>
                </a:lnTo>
                <a:lnTo>
                  <a:pt x="1431656" y="384464"/>
                </a:lnTo>
                <a:lnTo>
                  <a:pt x="1390494" y="400943"/>
                </a:lnTo>
                <a:lnTo>
                  <a:pt x="1345025" y="416261"/>
                </a:lnTo>
                <a:lnTo>
                  <a:pt x="1295527" y="430332"/>
                </a:lnTo>
                <a:lnTo>
                  <a:pt x="1242279" y="443070"/>
                </a:lnTo>
                <a:lnTo>
                  <a:pt x="1185559" y="454389"/>
                </a:lnTo>
                <a:lnTo>
                  <a:pt x="1125645" y="464202"/>
                </a:lnTo>
                <a:lnTo>
                  <a:pt x="1062815" y="472424"/>
                </a:lnTo>
                <a:lnTo>
                  <a:pt x="997348" y="478969"/>
                </a:lnTo>
                <a:lnTo>
                  <a:pt x="929522" y="483751"/>
                </a:lnTo>
                <a:lnTo>
                  <a:pt x="859616" y="486683"/>
                </a:lnTo>
                <a:lnTo>
                  <a:pt x="787907" y="487680"/>
                </a:lnTo>
                <a:lnTo>
                  <a:pt x="716191" y="486683"/>
                </a:lnTo>
                <a:lnTo>
                  <a:pt x="646279" y="483751"/>
                </a:lnTo>
                <a:lnTo>
                  <a:pt x="578449" y="478969"/>
                </a:lnTo>
                <a:lnTo>
                  <a:pt x="512980" y="472424"/>
                </a:lnTo>
                <a:lnTo>
                  <a:pt x="450148" y="464202"/>
                </a:lnTo>
                <a:lnTo>
                  <a:pt x="390234" y="454389"/>
                </a:lnTo>
                <a:lnTo>
                  <a:pt x="333514" y="443070"/>
                </a:lnTo>
                <a:lnTo>
                  <a:pt x="280267" y="430332"/>
                </a:lnTo>
                <a:lnTo>
                  <a:pt x="230771" y="416261"/>
                </a:lnTo>
                <a:lnTo>
                  <a:pt x="185305" y="400943"/>
                </a:lnTo>
                <a:lnTo>
                  <a:pt x="144145" y="384464"/>
                </a:lnTo>
                <a:lnTo>
                  <a:pt x="107571" y="366911"/>
                </a:lnTo>
                <a:lnTo>
                  <a:pt x="49293" y="328924"/>
                </a:lnTo>
                <a:lnTo>
                  <a:pt x="12694" y="287670"/>
                </a:lnTo>
                <a:lnTo>
                  <a:pt x="0" y="243840"/>
                </a:lnTo>
                <a:close/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1F688AC4-F2B8-A215-5CBC-25A8FCB2F11B}"/>
              </a:ext>
            </a:extLst>
          </p:cNvPr>
          <p:cNvSpPr txBox="1"/>
          <p:nvPr/>
        </p:nvSpPr>
        <p:spPr>
          <a:xfrm>
            <a:off x="1888235" y="5724144"/>
            <a:ext cx="5187950" cy="642484"/>
          </a:xfrm>
          <a:prstGeom prst="rect">
            <a:avLst/>
          </a:prstGeom>
          <a:solidFill>
            <a:srgbClr val="EC7C30"/>
          </a:solidFill>
          <a:ln w="12700">
            <a:solidFill>
              <a:srgbClr val="AD5A2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0805" marR="161290">
              <a:lnSpc>
                <a:spcPct val="100000"/>
              </a:lnSpc>
              <a:spcBef>
                <a:spcPts val="210"/>
              </a:spcBef>
            </a:pP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De</a:t>
            </a:r>
            <a:r>
              <a:rPr sz="20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clic</a:t>
            </a:r>
            <a:r>
              <a:rPr sz="2000" spc="-5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acá</a:t>
            </a:r>
            <a:r>
              <a:rPr sz="2000" spc="-4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para</a:t>
            </a:r>
            <a:r>
              <a:rPr sz="2000" spc="-3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+mj-lt"/>
                <a:cs typeface="Calibri"/>
              </a:rPr>
              <a:t>finalizar.</a:t>
            </a:r>
            <a:r>
              <a:rPr sz="2000" spc="-3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Debe</a:t>
            </a:r>
            <a:r>
              <a:rPr sz="20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repetir</a:t>
            </a:r>
            <a:r>
              <a:rPr sz="2000" spc="-3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+mj-lt"/>
                <a:cs typeface="Calibri"/>
              </a:rPr>
              <a:t>el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paso</a:t>
            </a:r>
            <a:r>
              <a:rPr sz="2000" spc="-4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4</a:t>
            </a:r>
            <a:r>
              <a:rPr sz="2000" spc="-3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para</a:t>
            </a:r>
            <a:r>
              <a:rPr sz="2000" spc="-40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cada</a:t>
            </a:r>
            <a:r>
              <a:rPr sz="20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+mj-lt"/>
                <a:cs typeface="Calibri"/>
              </a:rPr>
              <a:t>resumen</a:t>
            </a:r>
            <a:r>
              <a:rPr sz="2000" spc="-25" dirty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+mj-lt"/>
                <a:cs typeface="Calibri"/>
              </a:rPr>
              <a:t>asignado.</a:t>
            </a:r>
            <a:endParaRPr sz="20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8629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IMM">
      <a:dk1>
        <a:srgbClr val="492C1C"/>
      </a:dk1>
      <a:lt1>
        <a:sysClr val="window" lastClr="FFFFFF"/>
      </a:lt1>
      <a:dk2>
        <a:srgbClr val="C2895D"/>
      </a:dk2>
      <a:lt2>
        <a:srgbClr val="FFFFFF"/>
      </a:lt2>
      <a:accent1>
        <a:srgbClr val="C2895D"/>
      </a:accent1>
      <a:accent2>
        <a:srgbClr val="492C1C"/>
      </a:accent2>
      <a:accent3>
        <a:srgbClr val="F49C61"/>
      </a:accent3>
      <a:accent4>
        <a:srgbClr val="F6C991"/>
      </a:accent4>
      <a:accent5>
        <a:srgbClr val="492C1C"/>
      </a:accent5>
      <a:accent6>
        <a:srgbClr val="F49C61"/>
      </a:accent6>
      <a:hlink>
        <a:srgbClr val="C2895D"/>
      </a:hlink>
      <a:folHlink>
        <a:srgbClr val="C2895D"/>
      </a:folHlink>
    </a:clrScheme>
    <a:fontScheme name="fuentes XCIM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251</Words>
  <Application>Microsoft Office PowerPoint</Application>
  <PresentationFormat>Panorámica</PresentationFormat>
  <Paragraphs>21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Montserrat</vt:lpstr>
      <vt:lpstr>Tema de Office</vt:lpstr>
      <vt:lpstr>Diseño personalizado</vt:lpstr>
      <vt:lpstr>Proceso de evaluación de resúmenes</vt:lpstr>
      <vt:lpstr>Presentación de PowerPoint</vt:lpstr>
      <vt:lpstr>Presentación de PowerPoint</vt:lpstr>
      <vt:lpstr>3. Ingrese como “Ordinary PC member” o “Chair” a la conferencia CIMM 2021, según el rol que le fue asignado</vt:lpstr>
      <vt:lpstr>4. Consulte los trabajos que le fueron asignados el menú Reviews &gt; Assigned to me</vt:lpstr>
      <vt:lpstr>Haciendo clic acá puede descargar todos los resúmenes</vt:lpstr>
      <vt:lpstr>La primera parte corresponde al 20% del puntaje final.</vt:lpstr>
      <vt:lpstr>La segunda parte corresponde al 80%  del puntaje final.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RODRIGUEZ RUIZ</dc:creator>
  <cp:lastModifiedBy>Mauricio Rodriguez Ruz</cp:lastModifiedBy>
  <cp:revision>38</cp:revision>
  <dcterms:created xsi:type="dcterms:W3CDTF">2020-11-19T20:35:06Z</dcterms:created>
  <dcterms:modified xsi:type="dcterms:W3CDTF">2024-10-05T13:44:36Z</dcterms:modified>
</cp:coreProperties>
</file>